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1001" r:id="rId3"/>
    <p:sldId id="434" r:id="rId4"/>
    <p:sldId id="1729" r:id="rId5"/>
    <p:sldId id="3043" r:id="rId6"/>
    <p:sldId id="3044" r:id="rId7"/>
    <p:sldId id="3045" r:id="rId8"/>
    <p:sldId id="3055" r:id="rId9"/>
    <p:sldId id="3050" r:id="rId10"/>
    <p:sldId id="3046" r:id="rId11"/>
    <p:sldId id="3051" r:id="rId12"/>
    <p:sldId id="3052" r:id="rId13"/>
    <p:sldId id="305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71" d="100"/>
          <a:sy n="71" d="100"/>
        </p:scale>
        <p:origin x="3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pPr fontAlgn="base"/>
            <a:r>
              <a:rPr lang="en-US" strike="noStrike" noProof="1"/>
              <a:t>Click to edit Master title style</a:t>
            </a:r>
            <a:endParaRPr lang="id-ID" strike="noStrike" noProof="1"/>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en-US" strike="noStrike" noProof="1"/>
              <a:t>Click to edit Master subtitle style</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4210552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Content Placeholder 2"/>
          <p:cNvSpPr>
            <a:spLocks noGrp="1"/>
          </p:cNvSpPr>
          <p:nvPr>
            <p:ph idx="1"/>
          </p:nvPr>
        </p:nvSpPr>
        <p:spPr/>
        <p:txBody>
          <a:body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2923887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pPr fontAlgn="base"/>
            <a:r>
              <a:rPr lang="en-US" strike="noStrike" noProof="1"/>
              <a:t>Click to edit Master title style</a:t>
            </a:r>
            <a:endParaRPr lang="id-ID" strike="noStrike" noProof="1"/>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en-US" strike="noStrike" noProof="1"/>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455173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Content Placeholder 2"/>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Content Placeholder 3"/>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1081238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pPr fontAlgn="base"/>
            <a:r>
              <a:rPr lang="en-US" strike="noStrike" noProof="1"/>
              <a:t>Click to edit Master title style</a:t>
            </a:r>
            <a:endParaRPr lang="id-ID" strike="noStrike" noProof="1"/>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7" name="Date Placeholder 6"/>
          <p:cNvSpPr>
            <a:spLocks noGrp="1"/>
          </p:cNvSpPr>
          <p:nvPr>
            <p:ph type="dt" sz="half" idx="10"/>
          </p:nvPr>
        </p:nvSpPr>
        <p:spPr/>
        <p:txBody>
          <a:bodyPr/>
          <a:lstStyle/>
          <a:p>
            <a:pPr fontAlgn="base">
              <a:spcBef>
                <a:spcPct val="0"/>
              </a:spcBef>
              <a:spcAft>
                <a:spcPct val="0"/>
              </a:spcAft>
              <a:defRPr/>
            </a:pPr>
            <a:endParaRPr lang="id-ID"/>
          </a:p>
        </p:txBody>
      </p:sp>
      <p:sp>
        <p:nvSpPr>
          <p:cNvPr id="8" name="Footer Placeholder 7"/>
          <p:cNvSpPr>
            <a:spLocks noGrp="1"/>
          </p:cNvSpPr>
          <p:nvPr>
            <p:ph type="ftr" sz="quarter" idx="11"/>
          </p:nvPr>
        </p:nvSpPr>
        <p:spPr/>
        <p:txBody>
          <a:bodyPr/>
          <a:lstStyle/>
          <a:p>
            <a:pPr fontAlgn="base">
              <a:spcBef>
                <a:spcPct val="0"/>
              </a:spcBef>
              <a:spcAft>
                <a:spcPct val="0"/>
              </a:spcAft>
              <a:defRPr/>
            </a:pPr>
            <a:endParaRPr lang="id-ID"/>
          </a:p>
        </p:txBody>
      </p:sp>
      <p:sp>
        <p:nvSpPr>
          <p:cNvPr id="9" name="Slide Number Placeholder 8"/>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12574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id-ID"/>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id-ID"/>
          </a:p>
        </p:txBody>
      </p:sp>
      <p:sp>
        <p:nvSpPr>
          <p:cNvPr id="5" name="Slide Number Placeholder 4"/>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309874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defRPr/>
            </a:pPr>
            <a:endParaRPr lang="id-ID"/>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id-ID"/>
          </a:p>
        </p:txBody>
      </p:sp>
      <p:sp>
        <p:nvSpPr>
          <p:cNvPr id="4" name="Slide Number Placeholder 3"/>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4040713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pPr fontAlgn="base"/>
            <a:r>
              <a:rPr lang="en-US" strike="noStrike" noProof="1"/>
              <a:t>Click to edit Master title style</a:t>
            </a:r>
            <a:endParaRPr lang="id-ID" strike="noStrike" noProof="1"/>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2998170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pPr fontAlgn="base"/>
            <a:r>
              <a:rPr lang="en-US" strike="noStrike" noProof="1"/>
              <a:t>Click to edit Master title style</a:t>
            </a:r>
            <a:endParaRPr lang="id-ID" strike="noStrike" noProof="1"/>
          </a:p>
        </p:txBody>
      </p:sp>
      <p:sp>
        <p:nvSpPr>
          <p:cNvPr id="3" name="Picture Placeholder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anose="05000000000000000000" pitchFamily="2" charset="2"/>
              <a:buNone/>
              <a:defRPr/>
            </a:pPr>
            <a:endParaRPr kumimoji="0" lang="id-ID"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1330742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2826864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2239"/>
            <a:ext cx="2743200" cy="6008687"/>
          </a:xfrm>
        </p:spPr>
        <p:txBody>
          <a:bodyPr vert="eaVert"/>
          <a:lstStyle/>
          <a:p>
            <a:pPr fontAlgn="base"/>
            <a:r>
              <a:rPr lang="en-US" strike="noStrike" noProof="1"/>
              <a:t>Click to edit Master title style</a:t>
            </a:r>
            <a:endParaRPr lang="id-ID" strike="noStrike" noProof="1"/>
          </a:p>
        </p:txBody>
      </p:sp>
      <p:sp>
        <p:nvSpPr>
          <p:cNvPr id="3" name="Vertical Text Placeholder 2"/>
          <p:cNvSpPr>
            <a:spLocks noGrp="1"/>
          </p:cNvSpPr>
          <p:nvPr>
            <p:ph type="body" orient="vert" idx="1"/>
          </p:nvPr>
        </p:nvSpPr>
        <p:spPr>
          <a:xfrm>
            <a:off x="609600" y="122239"/>
            <a:ext cx="8026400" cy="6008687"/>
          </a:xfrm>
        </p:spPr>
        <p:txBody>
          <a:bodyPr vert="eaVert"/>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3482692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pPr fontAlgn="base"/>
            <a:r>
              <a:rPr lang="en-US" strike="noStrike" noProof="1"/>
              <a:t>Click to edit Master title style</a:t>
            </a:r>
            <a:endParaRPr lang="id-ID" strike="noStrike" noProof="1"/>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en-US" strike="noStrike" noProof="1"/>
              <a:t>Click to edit Master subtitle style</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168729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Content Placeholder 2"/>
          <p:cNvSpPr>
            <a:spLocks noGrp="1"/>
          </p:cNvSpPr>
          <p:nvPr>
            <p:ph idx="1"/>
          </p:nvPr>
        </p:nvSpPr>
        <p:spPr/>
        <p:txBody>
          <a:body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335637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pPr fontAlgn="base"/>
            <a:r>
              <a:rPr lang="en-US" strike="noStrike" noProof="1"/>
              <a:t>Click to edit Master title style</a:t>
            </a:r>
            <a:endParaRPr lang="id-ID" strike="noStrike" noProof="1"/>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en-US" strike="noStrike" noProof="1"/>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4021669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442603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pPr fontAlgn="base"/>
            <a:r>
              <a:rPr lang="en-US" strike="noStrike" noProof="1"/>
              <a:t>Click to edit Master title style</a:t>
            </a:r>
            <a:endParaRPr lang="id-ID" strike="noStrike" noProof="1"/>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7" name="Date Placeholder 6"/>
          <p:cNvSpPr>
            <a:spLocks noGrp="1"/>
          </p:cNvSpPr>
          <p:nvPr>
            <p:ph type="dt" sz="half" idx="10"/>
          </p:nvPr>
        </p:nvSpPr>
        <p:spPr/>
        <p:txBody>
          <a:bodyPr/>
          <a:lstStyle/>
          <a:p>
            <a:pPr fontAlgn="base">
              <a:spcBef>
                <a:spcPct val="0"/>
              </a:spcBef>
              <a:spcAft>
                <a:spcPct val="0"/>
              </a:spcAft>
              <a:defRPr/>
            </a:pPr>
            <a:endParaRPr lang="id-ID"/>
          </a:p>
        </p:txBody>
      </p:sp>
      <p:sp>
        <p:nvSpPr>
          <p:cNvPr id="8" name="Footer Placeholder 7"/>
          <p:cNvSpPr>
            <a:spLocks noGrp="1"/>
          </p:cNvSpPr>
          <p:nvPr>
            <p:ph type="ftr" sz="quarter" idx="11"/>
          </p:nvPr>
        </p:nvSpPr>
        <p:spPr/>
        <p:txBody>
          <a:bodyPr/>
          <a:lstStyle/>
          <a:p>
            <a:pPr fontAlgn="base">
              <a:spcBef>
                <a:spcPct val="0"/>
              </a:spcBef>
              <a:spcAft>
                <a:spcPct val="0"/>
              </a:spcAft>
              <a:defRPr/>
            </a:pPr>
            <a:endParaRPr lang="id-ID"/>
          </a:p>
        </p:txBody>
      </p:sp>
      <p:sp>
        <p:nvSpPr>
          <p:cNvPr id="9" name="Slide Number Placeholder 8"/>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3222713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id-ID"/>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id-ID"/>
          </a:p>
        </p:txBody>
      </p:sp>
      <p:sp>
        <p:nvSpPr>
          <p:cNvPr id="5" name="Slide Number Placeholder 4"/>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532876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defRPr/>
            </a:pPr>
            <a:endParaRPr lang="id-ID"/>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id-ID"/>
          </a:p>
        </p:txBody>
      </p:sp>
      <p:sp>
        <p:nvSpPr>
          <p:cNvPr id="4" name="Slide Number Placeholder 3"/>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93035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pPr fontAlgn="base"/>
            <a:r>
              <a:rPr lang="en-US" strike="noStrike" noProof="1"/>
              <a:t>Click to edit Master title style</a:t>
            </a:r>
            <a:endParaRPr lang="id-ID" strike="noStrike" noProof="1"/>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32149191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pPr fontAlgn="base"/>
            <a:r>
              <a:rPr lang="en-US" strike="noStrike" noProof="1"/>
              <a:t>Click to edit Master title style</a:t>
            </a:r>
            <a:endParaRPr lang="id-ID" strike="noStrike" noProof="1"/>
          </a:p>
        </p:txBody>
      </p:sp>
      <p:sp>
        <p:nvSpPr>
          <p:cNvPr id="3" name="Picture Placeholder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accent1"/>
              </a:buClr>
              <a:buSzPct val="65000"/>
              <a:buFont typeface="Wingdings" panose="05000000000000000000" pitchFamily="2" charset="2"/>
              <a:buNone/>
              <a:defRPr/>
            </a:pPr>
            <a:endParaRPr kumimoji="0" lang="id-ID"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id-ID"/>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id-ID"/>
          </a:p>
        </p:txBody>
      </p:sp>
      <p:sp>
        <p:nvSpPr>
          <p:cNvPr id="7" name="Slide Number Placeholder 6"/>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484194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a:t>Click to edit Master title style</a:t>
            </a:r>
            <a:endParaRPr lang="id-ID"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696199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pPr fontAlgn="base"/>
            <a:r>
              <a:rPr lang="en-US" strike="noStrike" noProof="1"/>
              <a:t>Click to edit Master title style</a:t>
            </a:r>
            <a:endParaRPr lang="id-ID" strike="noStrike" noProof="1"/>
          </a:p>
        </p:txBody>
      </p:sp>
      <p:sp>
        <p:nvSpPr>
          <p:cNvPr id="3" name="Vertical Text Placeholder 2"/>
          <p:cNvSpPr>
            <a:spLocks noGrp="1"/>
          </p:cNvSpPr>
          <p:nvPr>
            <p:ph type="body" orient="vert" idx="1"/>
          </p:nvPr>
        </p:nvSpPr>
        <p:spPr>
          <a:xfrm>
            <a:off x="609600" y="277813"/>
            <a:ext cx="8026400" cy="5853112"/>
          </a:xfrm>
        </p:spPr>
        <p:txBody>
          <a:bodyPr vert="eaVert"/>
          <a:lstStyle/>
          <a:p>
            <a:pPr lvl="0" fontAlgn="base"/>
            <a:r>
              <a:rPr lang="en-US" strike="noStrike" noProof="1"/>
              <a:t>Click to edit Master text styles</a:t>
            </a:r>
          </a:p>
          <a:p>
            <a:pPr lvl="1" fontAlgn="base"/>
            <a:r>
              <a:rPr lang="en-US" strike="noStrike" noProof="1"/>
              <a:t>Second level</a:t>
            </a:r>
          </a:p>
          <a:p>
            <a:pPr lvl="2" fontAlgn="base"/>
            <a:r>
              <a:rPr lang="en-US" strike="noStrike" noProof="1"/>
              <a:t>Third level</a:t>
            </a:r>
          </a:p>
          <a:p>
            <a:pPr lvl="3" fontAlgn="base"/>
            <a:r>
              <a:rPr lang="en-US" strike="noStrike" noProof="1"/>
              <a:t>Fourth level</a:t>
            </a:r>
          </a:p>
          <a:p>
            <a:pPr lvl="4" fontAlgn="base"/>
            <a:r>
              <a:rPr lang="en-US" strike="noStrike" noProof="1"/>
              <a:t>Fifth level</a:t>
            </a:r>
            <a:endParaRPr lang="id-ID" strike="noStrike" noProof="1"/>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id-ID"/>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id-ID"/>
          </a:p>
        </p:txBody>
      </p:sp>
      <p:sp>
        <p:nvSpPr>
          <p:cNvPr id="6" name="Slide Number Placeholder 5"/>
          <p:cNvSpPr>
            <a:spLocks noGrp="1"/>
          </p:cNvSpPr>
          <p:nvPr>
            <p:ph type="sldNum" sz="quarter" idx="12"/>
          </p:nvPr>
        </p:nvSpPr>
        <p:spPr/>
        <p:txBody>
          <a:body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235514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p:cNvSpPr>
          <p:nvPr>
            <p:ph type="title"/>
          </p:nvPr>
        </p:nvSpPr>
        <p:spPr>
          <a:xfrm>
            <a:off x="609600" y="122238"/>
            <a:ext cx="10058400" cy="1295400"/>
          </a:xfrm>
          <a:prstGeom prst="rect">
            <a:avLst/>
          </a:prstGeom>
          <a:noFill/>
          <a:ln w="9525">
            <a:noFill/>
          </a:ln>
        </p:spPr>
        <p:txBody>
          <a:bodyPr anchor="b"/>
          <a:lstStyle/>
          <a:p>
            <a:pPr lvl="0"/>
            <a:r>
              <a:rPr lang="en-US" altLang="zh-CN" dirty="0"/>
              <a:t>Click to edit Master title style</a:t>
            </a:r>
          </a:p>
        </p:txBody>
      </p:sp>
      <p:sp>
        <p:nvSpPr>
          <p:cNvPr id="1027" name="Rectangle 4"/>
          <p:cNvSpPr>
            <a:spLocks noGrp="1"/>
          </p:cNvSpPr>
          <p:nvPr>
            <p:ph type="body"/>
          </p:nvPr>
        </p:nvSpPr>
        <p:spPr>
          <a:xfrm>
            <a:off x="609600" y="1719263"/>
            <a:ext cx="10972800" cy="4411662"/>
          </a:xfrm>
          <a:prstGeom prst="rect">
            <a:avLst/>
          </a:prstGeom>
          <a:noFill/>
          <a:ln w="9525">
            <a:noFill/>
          </a:ln>
        </p:spPr>
        <p:txBody>
          <a:bodyPr anchor="t"/>
          <a:lstStyle/>
          <a:p>
            <a:pPr lvl="0" indent="-342900"/>
            <a:r>
              <a:rPr lang="en-US" altLang="zh-CN" dirty="0"/>
              <a:t>Click to edit Master text styles</a:t>
            </a:r>
          </a:p>
          <a:p>
            <a:pPr lvl="1" indent="-347345"/>
            <a:r>
              <a:rPr lang="en-US" altLang="zh-CN" dirty="0"/>
              <a:t>Second level</a:t>
            </a:r>
          </a:p>
          <a:p>
            <a:pPr lvl="2" indent="-293370"/>
            <a:r>
              <a:rPr lang="en-US" altLang="zh-CN" dirty="0"/>
              <a:t>Third level</a:t>
            </a:r>
          </a:p>
          <a:p>
            <a:pPr lvl="3" indent="-292100"/>
            <a:r>
              <a:rPr lang="en-US" altLang="zh-CN" dirty="0"/>
              <a:t>Fourth level</a:t>
            </a:r>
          </a:p>
          <a:p>
            <a:pPr lvl="4" indent="-316230"/>
            <a:r>
              <a:rPr lang="en-US" altLang="zh-CN" dirty="0"/>
              <a:t>Fifth level</a:t>
            </a:r>
          </a:p>
        </p:txBody>
      </p:sp>
      <p:sp>
        <p:nvSpPr>
          <p:cNvPr id="2052" name="Rectangle 5"/>
          <p:cNvSpPr>
            <a:spLocks noGrp="1" noChangeArrowheads="1"/>
          </p:cNvSpPr>
          <p:nvPr>
            <p:ph type="dt" sz="half" idx="2"/>
          </p:nvPr>
        </p:nvSpPr>
        <p:spPr bwMode="auto">
          <a:xfrm>
            <a:off x="609600" y="6248400"/>
            <a:ext cx="284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1000"/>
            </a:lvl1pPr>
          </a:lstStyle>
          <a:p>
            <a:pPr fontAlgn="base">
              <a:spcBef>
                <a:spcPct val="0"/>
              </a:spcBef>
              <a:spcAft>
                <a:spcPct val="0"/>
              </a:spcAft>
              <a:defRPr/>
            </a:pPr>
            <a:endParaRPr lang="id-ID"/>
          </a:p>
        </p:txBody>
      </p:sp>
      <p:sp>
        <p:nvSpPr>
          <p:cNvPr id="2053" name="Rectangle 6"/>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a:defRPr sz="1000"/>
            </a:lvl1pPr>
          </a:lstStyle>
          <a:p>
            <a:pPr fontAlgn="base">
              <a:spcBef>
                <a:spcPct val="0"/>
              </a:spcBef>
              <a:spcAft>
                <a:spcPct val="0"/>
              </a:spcAft>
              <a:defRPr/>
            </a:pPr>
            <a:endParaRPr lang="id-ID"/>
          </a:p>
        </p:txBody>
      </p:sp>
      <p:sp>
        <p:nvSpPr>
          <p:cNvPr id="2054" name="Rectangle 7"/>
          <p:cNvSpPr>
            <a:spLocks noGrp="1" noChangeArrowheads="1"/>
          </p:cNvSpPr>
          <p:nvPr>
            <p:ph type="sldNum" sz="quarter" idx="4"/>
          </p:nvPr>
        </p:nvSpPr>
        <p:spPr bwMode="auto">
          <a:xfrm>
            <a:off x="8737600" y="6248400"/>
            <a:ext cx="284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a:defRPr sz="1000"/>
            </a:lvl1pPr>
          </a:lstStyle>
          <a:p>
            <a:pPr lvl="0" eaLnBrk="1" fontAlgn="base" hangingPunct="1"/>
            <a:fld id="{9A0DB2DC-4C9A-4742-B13C-FB6460FD3503}" type="slidenum">
              <a:rPr lang="en-US" strike="noStrike" noProof="1" dirty="0">
                <a:latin typeface="Arial" panose="020B0604020202020204" pitchFamily="34" charset="0"/>
                <a:ea typeface="+mn-ea"/>
                <a:cs typeface="+mn-cs"/>
              </a:rPr>
              <a:t>‹#›</a:t>
            </a:fld>
            <a:endParaRPr lang="en-US" strike="noStrike" noProof="1">
              <a:latin typeface="Arial" panose="020B0604020202020204" pitchFamily="34" charset="0"/>
            </a:endParaRPr>
          </a:p>
        </p:txBody>
      </p:sp>
    </p:spTree>
    <p:extLst>
      <p:ext uri="{BB962C8B-B14F-4D97-AF65-F5344CB8AC3E}">
        <p14:creationId xmlns:p14="http://schemas.microsoft.com/office/powerpoint/2010/main" val="3760488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panose="020B0604020202020204" pitchFamily="34" charset="0"/>
        </a:defRPr>
      </a:lvl2pPr>
      <a:lvl3pPr algn="l" rtl="0" eaLnBrk="0" fontAlgn="base" hangingPunct="0">
        <a:spcBef>
          <a:spcPct val="0"/>
        </a:spcBef>
        <a:spcAft>
          <a:spcPct val="0"/>
        </a:spcAft>
        <a:defRPr sz="3900" b="1">
          <a:solidFill>
            <a:schemeClr val="tx2"/>
          </a:solidFill>
          <a:latin typeface="Arial" panose="020B0604020202020204" pitchFamily="34" charset="0"/>
        </a:defRPr>
      </a:lvl3pPr>
      <a:lvl4pPr algn="l" rtl="0" eaLnBrk="0" fontAlgn="base" hangingPunct="0">
        <a:spcBef>
          <a:spcPct val="0"/>
        </a:spcBef>
        <a:spcAft>
          <a:spcPct val="0"/>
        </a:spcAft>
        <a:defRPr sz="3900" b="1">
          <a:solidFill>
            <a:schemeClr val="tx2"/>
          </a:solidFill>
          <a:latin typeface="Arial" panose="020B0604020202020204" pitchFamily="34" charset="0"/>
        </a:defRPr>
      </a:lvl4pPr>
      <a:lvl5pPr algn="l" rtl="0" eaLnBrk="0" fontAlgn="base" hangingPunct="0">
        <a:spcBef>
          <a:spcPct val="0"/>
        </a:spcBef>
        <a:spcAft>
          <a:spcPct val="0"/>
        </a:spcAft>
        <a:defRPr sz="3900" b="1">
          <a:solidFill>
            <a:schemeClr val="tx2"/>
          </a:solidFill>
          <a:latin typeface="Arial" panose="020B0604020202020204" pitchFamily="34" charset="0"/>
        </a:defRPr>
      </a:lvl5pPr>
      <a:lvl6pPr marL="457200" algn="l" rtl="0" eaLnBrk="0" fontAlgn="base" hangingPunct="0">
        <a:spcBef>
          <a:spcPct val="0"/>
        </a:spcBef>
        <a:spcAft>
          <a:spcPct val="0"/>
        </a:spcAft>
        <a:defRPr sz="3900" b="1">
          <a:solidFill>
            <a:schemeClr val="tx2"/>
          </a:solidFill>
          <a:latin typeface="Arial" panose="020B0604020202020204" pitchFamily="34" charset="0"/>
        </a:defRPr>
      </a:lvl6pPr>
      <a:lvl7pPr marL="914400" algn="l" rtl="0" eaLnBrk="0" fontAlgn="base" hangingPunct="0">
        <a:spcBef>
          <a:spcPct val="0"/>
        </a:spcBef>
        <a:spcAft>
          <a:spcPct val="0"/>
        </a:spcAft>
        <a:defRPr sz="3900" b="1">
          <a:solidFill>
            <a:schemeClr val="tx2"/>
          </a:solidFill>
          <a:latin typeface="Arial" panose="020B0604020202020204" pitchFamily="34" charset="0"/>
        </a:defRPr>
      </a:lvl7pPr>
      <a:lvl8pPr marL="1371600" algn="l" rtl="0" eaLnBrk="0" fontAlgn="base" hangingPunct="0">
        <a:spcBef>
          <a:spcPct val="0"/>
        </a:spcBef>
        <a:spcAft>
          <a:spcPct val="0"/>
        </a:spcAft>
        <a:defRPr sz="3900" b="1">
          <a:solidFill>
            <a:schemeClr val="tx2"/>
          </a:solidFill>
          <a:latin typeface="Arial" panose="020B0604020202020204" pitchFamily="34" charset="0"/>
        </a:defRPr>
      </a:lvl8pPr>
      <a:lvl9pPr marL="1828800" algn="l" rtl="0" eaLnBrk="0" fontAlgn="base" hangingPunct="0">
        <a:spcBef>
          <a:spcPct val="0"/>
        </a:spcBef>
        <a:spcAft>
          <a:spcPct val="0"/>
        </a:spcAft>
        <a:defRPr sz="39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980" algn="l" rtl="0" eaLnBrk="0" fontAlgn="base" hangingPunct="0">
        <a:spcBef>
          <a:spcPct val="20000"/>
        </a:spcBef>
        <a:spcAft>
          <a:spcPct val="0"/>
        </a:spcAft>
        <a:buClr>
          <a:schemeClr val="tx2"/>
        </a:buClr>
        <a:buSzPct val="70000"/>
        <a:buFont typeface="Wingdings" panose="05000000000000000000" pitchFamily="2" charset="2"/>
        <a:buChar char="l"/>
        <a:defRPr sz="2600">
          <a:solidFill>
            <a:schemeClr val="tx1"/>
          </a:solidFill>
          <a:latin typeface="+mn-lt"/>
        </a:defRPr>
      </a:lvl2pPr>
      <a:lvl3pPr marL="987425" indent="-294005" algn="l" rtl="0" eaLnBrk="0" fontAlgn="base" hangingPunct="0">
        <a:spcBef>
          <a:spcPct val="20000"/>
        </a:spcBef>
        <a:spcAft>
          <a:spcPct val="0"/>
        </a:spcAft>
        <a:buClr>
          <a:schemeClr val="tx2"/>
        </a:buClr>
        <a:buSzPct val="70000"/>
        <a:buFont typeface="Wingdings" panose="05000000000000000000" pitchFamily="2" charset="2"/>
        <a:buChar char="l"/>
        <a:defRPr sz="2300">
          <a:solidFill>
            <a:schemeClr val="tx1"/>
          </a:solidFill>
          <a:latin typeface="+mn-lt"/>
        </a:defRPr>
      </a:lvl3pPr>
      <a:lvl4pPr marL="1281430" indent="-29210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4pPr>
      <a:lvl5pPr marL="1598930" indent="-31623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5pPr>
      <a:lvl6pPr marL="2056130" indent="-31623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6pPr>
      <a:lvl7pPr marL="2513330" indent="-31623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7pPr>
      <a:lvl8pPr marL="2970530" indent="-31623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8pPr>
      <a:lvl9pPr marL="3427730" indent="-316230" algn="l" rtl="0" eaLnBrk="0" fontAlgn="base" hangingPunct="0">
        <a:spcBef>
          <a:spcPct val="20000"/>
        </a:spcBef>
        <a:spcAft>
          <a:spcPct val="0"/>
        </a:spcAft>
        <a:buClr>
          <a:schemeClr val="tx2"/>
        </a:buClr>
        <a:buSzPct val="70000"/>
        <a:buFont typeface="Wingdings" panose="05000000000000000000" pitchFamily="2" charset="2"/>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p:cNvSpPr>
          <p:nvPr>
            <p:ph type="title"/>
          </p:nvPr>
        </p:nvSpPr>
        <p:spPr>
          <a:xfrm>
            <a:off x="609600" y="277814"/>
            <a:ext cx="10972800" cy="1139825"/>
          </a:xfrm>
          <a:prstGeom prst="rect">
            <a:avLst/>
          </a:prstGeom>
          <a:noFill/>
          <a:ln w="9525">
            <a:noFill/>
          </a:ln>
        </p:spPr>
        <p:txBody>
          <a:bodyPr anchor="t"/>
          <a:lstStyle/>
          <a:p>
            <a:pPr lvl="0"/>
            <a:r>
              <a:rPr lang="en-US" altLang="zh-CN" dirty="0"/>
              <a:t>Click to edit Master title style</a:t>
            </a:r>
          </a:p>
        </p:txBody>
      </p:sp>
      <p:sp>
        <p:nvSpPr>
          <p:cNvPr id="2051" name="Rectangle 3"/>
          <p:cNvSpPr>
            <a:spLocks noGrp="1"/>
          </p:cNvSpPr>
          <p:nvPr>
            <p:ph type="body"/>
          </p:nvPr>
        </p:nvSpPr>
        <p:spPr>
          <a:xfrm>
            <a:off x="609600" y="1600201"/>
            <a:ext cx="10972800" cy="4530725"/>
          </a:xfrm>
          <a:prstGeom prst="rect">
            <a:avLst/>
          </a:prstGeom>
          <a:noFill/>
          <a:ln w="9525">
            <a:noFill/>
          </a:ln>
        </p:spPr>
        <p:txBody>
          <a:bodyPr anchor="t"/>
          <a:lstStyle/>
          <a:p>
            <a:pPr lvl="0" indent="-342900"/>
            <a:r>
              <a:rPr lang="en-US" altLang="zh-CN" dirty="0"/>
              <a:t>Click to edit Master text styles</a:t>
            </a:r>
          </a:p>
          <a:p>
            <a:pPr lvl="1" indent="-325120"/>
            <a:r>
              <a:rPr lang="en-US" altLang="zh-CN" dirty="0"/>
              <a:t>Second level</a:t>
            </a:r>
          </a:p>
          <a:p>
            <a:pPr lvl="2" indent="-350520"/>
            <a:r>
              <a:rPr lang="en-US" altLang="zh-CN" dirty="0"/>
              <a:t>Third level</a:t>
            </a:r>
          </a:p>
          <a:p>
            <a:pPr lvl="3" indent="-315595"/>
            <a:r>
              <a:rPr lang="en-US" altLang="zh-CN" dirty="0"/>
              <a:t>Fourth level</a:t>
            </a:r>
          </a:p>
          <a:p>
            <a:pPr lvl="4" indent="-339725"/>
            <a:r>
              <a:rPr lang="en-US" altLang="zh-CN" dirty="0"/>
              <a:t>Fifth level</a:t>
            </a:r>
          </a:p>
        </p:txBody>
      </p:sp>
      <p:sp>
        <p:nvSpPr>
          <p:cNvPr id="5124" name="Rectangle 4"/>
          <p:cNvSpPr>
            <a:spLocks noGrp="1" noChangeArrowheads="1"/>
          </p:cNvSpPr>
          <p:nvPr>
            <p:ph type="dt" sz="half" idx="2"/>
          </p:nvPr>
        </p:nvSpPr>
        <p:spPr bwMode="auto">
          <a:xfrm>
            <a:off x="609600" y="6243638"/>
            <a:ext cx="284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z="1200">
                <a:latin typeface="+mj-lt"/>
              </a:defRPr>
            </a:lvl1pPr>
          </a:lstStyle>
          <a:p>
            <a:pPr fontAlgn="base">
              <a:spcBef>
                <a:spcPct val="0"/>
              </a:spcBef>
              <a:spcAft>
                <a:spcPct val="0"/>
              </a:spcAft>
              <a:defRPr/>
            </a:pPr>
            <a:endParaRPr lang="id-ID"/>
          </a:p>
        </p:txBody>
      </p:sp>
      <p:sp>
        <p:nvSpPr>
          <p:cNvPr id="5125"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ctr">
              <a:defRPr sz="1200">
                <a:latin typeface="+mj-lt"/>
              </a:defRPr>
            </a:lvl1pPr>
          </a:lstStyle>
          <a:p>
            <a:pPr fontAlgn="base">
              <a:spcBef>
                <a:spcPct val="0"/>
              </a:spcBef>
              <a:spcAft>
                <a:spcPct val="0"/>
              </a:spcAft>
              <a:defRPr/>
            </a:pPr>
            <a:endParaRPr lang="id-ID"/>
          </a:p>
        </p:txBody>
      </p:sp>
      <p:sp>
        <p:nvSpPr>
          <p:cNvPr id="5126" name="Rectangle 6"/>
          <p:cNvSpPr>
            <a:spLocks noGrp="1" noChangeArrowheads="1"/>
          </p:cNvSpPr>
          <p:nvPr>
            <p:ph type="sldNum" sz="quarter" idx="4"/>
          </p:nvPr>
        </p:nvSpPr>
        <p:spPr bwMode="auto">
          <a:xfrm>
            <a:off x="8737600" y="6243638"/>
            <a:ext cx="284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a:defRPr sz="1200">
                <a:latin typeface="Garamond" panose="02020404030301010803" pitchFamily="18" charset="0"/>
              </a:defRPr>
            </a:lvl1pPr>
          </a:lstStyle>
          <a:p>
            <a:pPr lvl="0" eaLnBrk="1" fontAlgn="base" hangingPunct="1"/>
            <a:fld id="{9A0DB2DC-4C9A-4742-B13C-FB6460FD3503}" type="slidenum">
              <a:rPr lang="en-US" strike="noStrike" noProof="1" dirty="0">
                <a:latin typeface="Garamond" panose="02020404030301010803" pitchFamily="18" charset="0"/>
                <a:ea typeface="+mn-ea"/>
                <a:cs typeface="+mn-cs"/>
              </a:rPr>
              <a:t>‹#›</a:t>
            </a:fld>
            <a:endParaRPr lang="en-US" strike="noStrike" noProof="1"/>
          </a:p>
        </p:txBody>
      </p:sp>
    </p:spTree>
    <p:extLst>
      <p:ext uri="{BB962C8B-B14F-4D97-AF65-F5344CB8AC3E}">
        <p14:creationId xmlns:p14="http://schemas.microsoft.com/office/powerpoint/2010/main" val="3009015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anose="02020404030301010803" pitchFamily="18" charset="0"/>
        </a:defRPr>
      </a:lvl2pPr>
      <a:lvl3pPr algn="l" rtl="0" eaLnBrk="0" fontAlgn="base" hangingPunct="0">
        <a:spcBef>
          <a:spcPct val="0"/>
        </a:spcBef>
        <a:spcAft>
          <a:spcPct val="0"/>
        </a:spcAft>
        <a:defRPr sz="4200">
          <a:solidFill>
            <a:schemeClr val="tx2"/>
          </a:solidFill>
          <a:latin typeface="Garamond" panose="02020404030301010803" pitchFamily="18" charset="0"/>
        </a:defRPr>
      </a:lvl3pPr>
      <a:lvl4pPr algn="l" rtl="0" eaLnBrk="0" fontAlgn="base" hangingPunct="0">
        <a:spcBef>
          <a:spcPct val="0"/>
        </a:spcBef>
        <a:spcAft>
          <a:spcPct val="0"/>
        </a:spcAft>
        <a:defRPr sz="4200">
          <a:solidFill>
            <a:schemeClr val="tx2"/>
          </a:solidFill>
          <a:latin typeface="Garamond" panose="02020404030301010803" pitchFamily="18" charset="0"/>
        </a:defRPr>
      </a:lvl4pPr>
      <a:lvl5pPr algn="l" rtl="0" eaLnBrk="0" fontAlgn="base" hangingPunct="0">
        <a:spcBef>
          <a:spcPct val="0"/>
        </a:spcBef>
        <a:spcAft>
          <a:spcPct val="0"/>
        </a:spcAft>
        <a:defRPr sz="4200">
          <a:solidFill>
            <a:schemeClr val="tx2"/>
          </a:solidFill>
          <a:latin typeface="Garamond" panose="02020404030301010803" pitchFamily="18" charset="0"/>
        </a:defRPr>
      </a:lvl5pPr>
      <a:lvl6pPr marL="457200" algn="l" rtl="0" eaLnBrk="0" fontAlgn="base" hangingPunct="0">
        <a:spcBef>
          <a:spcPct val="0"/>
        </a:spcBef>
        <a:spcAft>
          <a:spcPct val="0"/>
        </a:spcAft>
        <a:defRPr sz="4200">
          <a:solidFill>
            <a:schemeClr val="tx2"/>
          </a:solidFill>
          <a:latin typeface="Garamond" panose="02020404030301010803" pitchFamily="18" charset="0"/>
        </a:defRPr>
      </a:lvl6pPr>
      <a:lvl7pPr marL="914400" algn="l" rtl="0" eaLnBrk="0" fontAlgn="base" hangingPunct="0">
        <a:spcBef>
          <a:spcPct val="0"/>
        </a:spcBef>
        <a:spcAft>
          <a:spcPct val="0"/>
        </a:spcAft>
        <a:defRPr sz="4200">
          <a:solidFill>
            <a:schemeClr val="tx2"/>
          </a:solidFill>
          <a:latin typeface="Garamond" panose="02020404030301010803" pitchFamily="18" charset="0"/>
        </a:defRPr>
      </a:lvl7pPr>
      <a:lvl8pPr marL="1371600" algn="l" rtl="0" eaLnBrk="0" fontAlgn="base" hangingPunct="0">
        <a:spcBef>
          <a:spcPct val="0"/>
        </a:spcBef>
        <a:spcAft>
          <a:spcPct val="0"/>
        </a:spcAft>
        <a:defRPr sz="4200">
          <a:solidFill>
            <a:schemeClr val="tx2"/>
          </a:solidFill>
          <a:latin typeface="Garamond" panose="02020404030301010803" pitchFamily="18" charset="0"/>
        </a:defRPr>
      </a:lvl8pPr>
      <a:lvl9pPr marL="1828800" algn="l" rtl="0" eaLnBrk="0" fontAlgn="base" hangingPunct="0">
        <a:spcBef>
          <a:spcPct val="0"/>
        </a:spcBef>
        <a:spcAft>
          <a:spcPct val="0"/>
        </a:spcAft>
        <a:defRPr sz="4200">
          <a:solidFill>
            <a:schemeClr val="tx2"/>
          </a:solidFill>
          <a:latin typeface="Garamond" panose="02020404030301010803"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755" algn="l" rtl="0" eaLnBrk="0" fontAlgn="base" hangingPunct="0">
        <a:spcBef>
          <a:spcPct val="20000"/>
        </a:spcBef>
        <a:spcAft>
          <a:spcPct val="0"/>
        </a:spcAft>
        <a:buClr>
          <a:schemeClr val="accent1"/>
        </a:buClr>
        <a:buSzPct val="65000"/>
        <a:buFont typeface="Wingdings" panose="05000000000000000000" pitchFamily="2" charset="2"/>
        <a:buChar char="q"/>
        <a:defRPr sz="2600">
          <a:solidFill>
            <a:schemeClr val="tx1"/>
          </a:solidFill>
          <a:latin typeface="+mn-lt"/>
        </a:defRPr>
      </a:lvl2pPr>
      <a:lvl3pPr marL="1022350" indent="-351155"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6230" algn="l" rtl="0" eaLnBrk="0" fontAlgn="base" hangingPunct="0">
        <a:spcBef>
          <a:spcPct val="20000"/>
        </a:spcBef>
        <a:spcAft>
          <a:spcPct val="0"/>
        </a:spcAft>
        <a:buClr>
          <a:schemeClr val="accent1"/>
        </a:buClr>
        <a:buSzPct val="65000"/>
        <a:buFont typeface="Wingdings" panose="05000000000000000000" pitchFamily="2" charset="2"/>
        <a:buChar char="q"/>
        <a:defRPr sz="2000">
          <a:solidFill>
            <a:schemeClr val="tx1"/>
          </a:solidFill>
          <a:latin typeface="+mn-lt"/>
        </a:defRPr>
      </a:lvl4pPr>
      <a:lvl5pPr marL="1681480" indent="-339725" algn="l" rtl="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mn-lt"/>
        </a:defRPr>
      </a:lvl5pPr>
      <a:lvl6pPr marL="2138680" indent="-339725" algn="l" rtl="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mn-lt"/>
        </a:defRPr>
      </a:lvl6pPr>
      <a:lvl7pPr marL="2595880" indent="-339725" algn="l" rtl="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mn-lt"/>
        </a:defRPr>
      </a:lvl7pPr>
      <a:lvl8pPr marL="3053080" indent="-339725" algn="l" rtl="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mn-lt"/>
        </a:defRPr>
      </a:lvl8pPr>
      <a:lvl9pPr marL="3510280" indent="-339725" algn="l" rtl="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handrasuwondo@gmail.com" TargetMode="External"/><Relationship Id="rId2" Type="http://schemas.openxmlformats.org/officeDocument/2006/relationships/hyperlink" Target="mailto:rudyct75@gmail.com" TargetMode="External"/><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hyperlink" Target="https://id.wikipedia.org/w/index.php?title=Michael_Haenlein&amp;action=edit&amp;redlink=1" TargetMode="External"/><Relationship Id="rId2" Type="http://schemas.openxmlformats.org/officeDocument/2006/relationships/hyperlink" Target="https://id.wikipedia.org/w/index.php?title=Andreas_Kaplan&amp;action=edit&amp;redlink=1"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6626" name="Slide Number Placeholder 3"/>
          <p:cNvSpPr txBox="1">
            <a:spLocks noGrp="1"/>
          </p:cNvSpPr>
          <p:nvPr/>
        </p:nvSpPr>
        <p:spPr>
          <a:xfrm>
            <a:off x="8077200" y="6248400"/>
            <a:ext cx="2133600" cy="457200"/>
          </a:xfrm>
          <a:prstGeom prst="rect">
            <a:avLst/>
          </a:prstGeom>
          <a:noFill/>
          <a:ln w="9525">
            <a:noFill/>
          </a:ln>
        </p:spPr>
        <p:txBody>
          <a:bodyPr anchor="t"/>
          <a:lstStyle/>
          <a:p>
            <a:pPr algn="r" fontAlgn="base">
              <a:spcBef>
                <a:spcPct val="0"/>
              </a:spcBef>
              <a:spcAft>
                <a:spcPct val="0"/>
              </a:spcAft>
            </a:pPr>
            <a:fld id="{9A0DB2DC-4C9A-4742-B13C-FB6460FD3503}" type="slidenum">
              <a:rPr lang="en-US" altLang="zh-CN" sz="1000" dirty="0">
                <a:solidFill>
                  <a:srgbClr val="000000"/>
                </a:solidFill>
                <a:latin typeface="Arial" panose="020B0604020202020204" pitchFamily="34" charset="0"/>
              </a:rPr>
              <a:pPr algn="r" fontAlgn="base">
                <a:spcBef>
                  <a:spcPct val="0"/>
                </a:spcBef>
                <a:spcAft>
                  <a:spcPct val="0"/>
                </a:spcAft>
              </a:pPr>
              <a:t>1</a:t>
            </a:fld>
            <a:endParaRPr lang="en-US" altLang="zh-CN" sz="1000" dirty="0">
              <a:solidFill>
                <a:srgbClr val="000000"/>
              </a:solidFill>
              <a:latin typeface="Arial" panose="020B0604020202020204" pitchFamily="34" charset="0"/>
            </a:endParaRPr>
          </a:p>
        </p:txBody>
      </p:sp>
      <p:sp>
        <p:nvSpPr>
          <p:cNvPr id="26627" name="TextBox 8"/>
          <p:cNvSpPr txBox="1"/>
          <p:nvPr/>
        </p:nvSpPr>
        <p:spPr>
          <a:xfrm>
            <a:off x="985895" y="5553322"/>
            <a:ext cx="3733800" cy="1200150"/>
          </a:xfrm>
          <a:prstGeom prst="rect">
            <a:avLst/>
          </a:prstGeom>
          <a:noFill/>
          <a:ln w="9525">
            <a:noFill/>
          </a:ln>
        </p:spPr>
        <p:txBody>
          <a:bodyPr anchor="t">
            <a:spAutoFit/>
          </a:bodyPr>
          <a:lstStyle/>
          <a:p>
            <a:pPr fontAlgn="base">
              <a:spcBef>
                <a:spcPct val="0"/>
              </a:spcBef>
              <a:spcAft>
                <a:spcPct val="0"/>
              </a:spcAft>
            </a:pPr>
            <a:r>
              <a:rPr lang="id-ID" altLang="en-US" sz="1400" b="1" dirty="0">
                <a:solidFill>
                  <a:srgbClr val="FFFFFF"/>
                </a:solidFill>
                <a:latin typeface="Arial" panose="020B0604020202020204" pitchFamily="34" charset="0"/>
              </a:rPr>
              <a:t>-</a:t>
            </a:r>
            <a:r>
              <a:rPr lang="en-US" altLang="zh-CN" sz="1400" b="1" dirty="0">
                <a:solidFill>
                  <a:srgbClr val="FFFFFF"/>
                </a:solidFill>
                <a:latin typeface="Arial" panose="020B0604020202020204" pitchFamily="34" charset="0"/>
              </a:rPr>
              <a:t> </a:t>
            </a:r>
            <a:r>
              <a:rPr lang="id-ID" altLang="x-none" sz="1400" b="1" dirty="0">
                <a:solidFill>
                  <a:srgbClr val="FFFFFF"/>
                </a:solidFill>
                <a:latin typeface="Arial" panose="020B0604020202020204" pitchFamily="34" charset="0"/>
              </a:rPr>
              <a:t>Prof. Ir. Rudy C. Tarumingkeng, PhD.</a:t>
            </a:r>
          </a:p>
          <a:p>
            <a:pPr fontAlgn="base">
              <a:spcBef>
                <a:spcPct val="0"/>
              </a:spcBef>
              <a:spcAft>
                <a:spcPct val="0"/>
              </a:spcAft>
            </a:pPr>
            <a:r>
              <a:rPr lang="id-ID" altLang="en-US" sz="1400" b="1" dirty="0">
                <a:solidFill>
                  <a:srgbClr val="FFFFFF"/>
                </a:solidFill>
                <a:latin typeface="Arial" panose="020B0604020202020204" pitchFamily="34" charset="0"/>
              </a:rPr>
              <a:t>- Dr. Ir. Chandra Suwondo, MM.</a:t>
            </a:r>
          </a:p>
          <a:p>
            <a:pPr fontAlgn="base">
              <a:spcBef>
                <a:spcPct val="0"/>
              </a:spcBef>
              <a:spcAft>
                <a:spcPct val="0"/>
              </a:spcAft>
            </a:pPr>
            <a:endParaRPr lang="id-ID" altLang="en-US" sz="800" b="1" dirty="0">
              <a:solidFill>
                <a:srgbClr val="FFFFFF"/>
              </a:solidFill>
              <a:latin typeface="Arial" panose="020B0604020202020204" pitchFamily="34" charset="0"/>
            </a:endParaRPr>
          </a:p>
          <a:p>
            <a:pPr marL="742950" lvl="1" indent="-742950" fontAlgn="base">
              <a:spcBef>
                <a:spcPct val="0"/>
              </a:spcBef>
              <a:spcAft>
                <a:spcPct val="0"/>
              </a:spcAft>
            </a:pPr>
            <a:r>
              <a:rPr lang="id-ID" altLang="en-US" sz="1400" b="1" dirty="0">
                <a:solidFill>
                  <a:srgbClr val="FFFFFF"/>
                </a:solidFill>
                <a:latin typeface="Arial" panose="020B0604020202020204" pitchFamily="34" charset="0"/>
              </a:rPr>
              <a:t>Email:  </a:t>
            </a:r>
            <a:r>
              <a:rPr lang="id-ID" altLang="en-US" sz="1400" b="1" dirty="0">
                <a:solidFill>
                  <a:srgbClr val="FFFFFF"/>
                </a:solidFill>
                <a:latin typeface="Arial" panose="020B0604020202020204" pitchFamily="34" charset="0"/>
                <a:hlinkClick r:id="rId2"/>
              </a:rPr>
              <a:t>rudyct75@</a:t>
            </a:r>
            <a:r>
              <a:rPr lang="en-US" altLang="en-US" sz="1400" b="1" dirty="0" err="1">
                <a:solidFill>
                  <a:srgbClr val="FFFFFF"/>
                </a:solidFill>
                <a:latin typeface="Arial" panose="020B0604020202020204" pitchFamily="34" charset="0"/>
                <a:hlinkClick r:id="rId2"/>
              </a:rPr>
              <a:t>gmail</a:t>
            </a:r>
            <a:r>
              <a:rPr lang="id-ID" altLang="en-US" sz="1400" b="1" dirty="0">
                <a:solidFill>
                  <a:srgbClr val="FFFFFF"/>
                </a:solidFill>
                <a:latin typeface="Arial" panose="020B0604020202020204" pitchFamily="34" charset="0"/>
                <a:hlinkClick r:id="rId2"/>
              </a:rPr>
              <a:t>.</a:t>
            </a:r>
            <a:r>
              <a:rPr lang="en-US" altLang="en-US" sz="1400" b="1">
                <a:solidFill>
                  <a:srgbClr val="FFFFFF"/>
                </a:solidFill>
                <a:latin typeface="Arial" panose="020B0604020202020204" pitchFamily="34" charset="0"/>
                <a:hlinkClick r:id="rId2"/>
              </a:rPr>
              <a:t>com</a:t>
            </a:r>
            <a:r>
              <a:rPr lang="en-US" altLang="en-US" sz="1400" b="1">
                <a:solidFill>
                  <a:srgbClr val="FFFFFF"/>
                </a:solidFill>
                <a:latin typeface="Arial" panose="020B0604020202020204" pitchFamily="34" charset="0"/>
              </a:rPr>
              <a:t> </a:t>
            </a:r>
            <a:endParaRPr lang="id-ID" altLang="en-US" sz="1400" b="1" dirty="0">
              <a:solidFill>
                <a:srgbClr val="FFFFFF"/>
              </a:solidFill>
              <a:latin typeface="Arial" panose="020B0604020202020204" pitchFamily="34" charset="0"/>
            </a:endParaRPr>
          </a:p>
          <a:p>
            <a:pPr marL="720725" lvl="2" indent="-98425" fontAlgn="base">
              <a:spcBef>
                <a:spcPct val="0"/>
              </a:spcBef>
              <a:spcAft>
                <a:spcPct val="0"/>
              </a:spcAft>
            </a:pPr>
            <a:r>
              <a:rPr lang="id-ID" altLang="en-US" sz="1400" b="1" dirty="0">
                <a:solidFill>
                  <a:srgbClr val="FFFFFF"/>
                </a:solidFill>
                <a:latin typeface="Arial" panose="020B0604020202020204" pitchFamily="34" charset="0"/>
                <a:hlinkClick r:id="rId3"/>
              </a:rPr>
              <a:t>chandrasuwondo@gmail.com</a:t>
            </a:r>
            <a:endParaRPr lang="id-ID" altLang="en-US" sz="1400" b="1" dirty="0">
              <a:solidFill>
                <a:srgbClr val="FFFFFF"/>
              </a:solidFill>
              <a:latin typeface="Arial" panose="020B0604020202020204" pitchFamily="34" charset="0"/>
            </a:endParaRPr>
          </a:p>
          <a:p>
            <a:pPr fontAlgn="base">
              <a:spcBef>
                <a:spcPct val="0"/>
              </a:spcBef>
              <a:spcAft>
                <a:spcPct val="0"/>
              </a:spcAft>
            </a:pPr>
            <a:endParaRPr lang="id-ID" altLang="en-US" sz="800" b="1" dirty="0">
              <a:solidFill>
                <a:srgbClr val="000000"/>
              </a:solidFill>
              <a:latin typeface="Arial" panose="020B0604020202020204" pitchFamily="34" charset="0"/>
            </a:endParaRPr>
          </a:p>
        </p:txBody>
      </p:sp>
      <p:sp>
        <p:nvSpPr>
          <p:cNvPr id="45060" name="Rectangle 2"/>
          <p:cNvSpPr txBox="1">
            <a:spLocks noChangeArrowheads="1"/>
          </p:cNvSpPr>
          <p:nvPr/>
        </p:nvSpPr>
        <p:spPr bwMode="auto">
          <a:xfrm>
            <a:off x="306668" y="3992880"/>
            <a:ext cx="5562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eaLnBrk="1" fontAlgn="base" hangingPunct="1">
              <a:spcBef>
                <a:spcPct val="0"/>
              </a:spcBef>
              <a:spcAft>
                <a:spcPct val="0"/>
              </a:spcAft>
              <a:defRPr/>
            </a:pPr>
            <a:r>
              <a:rPr lang="en-US" sz="2600" b="1" dirty="0">
                <a:solidFill>
                  <a:srgbClr val="FF0000"/>
                </a:solidFill>
                <a:effectLst>
                  <a:outerShdw blurRad="38100" dist="38100" dir="2700000" algn="tl">
                    <a:srgbClr val="000000">
                      <a:alpha val="43137"/>
                    </a:srgbClr>
                  </a:outerShdw>
                </a:effectLst>
                <a:latin typeface="Arial Black" panose="020B0A04020102020204" pitchFamily="34" charset="0"/>
              </a:rPr>
              <a:t>DIGITAL MARKETING  &amp; SOCIAL MEDIA ANALYTICS</a:t>
            </a:r>
            <a:r>
              <a:rPr lang="id-ID" sz="2600" b="1" dirty="0">
                <a:solidFill>
                  <a:srgbClr val="FF0000"/>
                </a:solidFill>
                <a:effectLst>
                  <a:outerShdw blurRad="38100" dist="38100" dir="2700000" algn="tl">
                    <a:srgbClr val="000000">
                      <a:alpha val="43137"/>
                    </a:srgbClr>
                  </a:outerShdw>
                </a:effectLst>
                <a:latin typeface="Arial Black" panose="020B0A04020102020204" pitchFamily="34" charset="0"/>
              </a:rPr>
              <a:t> –</a:t>
            </a:r>
          </a:p>
          <a:p>
            <a:pPr algn="ctr" eaLnBrk="1" fontAlgn="base" hangingPunct="1">
              <a:spcBef>
                <a:spcPct val="0"/>
              </a:spcBef>
              <a:spcAft>
                <a:spcPct val="0"/>
              </a:spcAft>
              <a:defRPr/>
            </a:pPr>
            <a:r>
              <a:rPr lang="id-ID" sz="2000" b="1" dirty="0">
                <a:solidFill>
                  <a:srgbClr val="FFFFFF"/>
                </a:solidFill>
                <a:effectLst>
                  <a:outerShdw blurRad="38100" dist="38100" dir="2700000" algn="tl">
                    <a:srgbClr val="000000">
                      <a:alpha val="43137"/>
                    </a:srgbClr>
                  </a:outerShdw>
                </a:effectLst>
                <a:latin typeface="Arial Black" panose="020B0A04020102020204" pitchFamily="34" charset="0"/>
              </a:rPr>
              <a:t>IMPLEMENTASI DI INDONESIA</a:t>
            </a:r>
            <a:endParaRPr lang="en-US" sz="2000" b="1" dirty="0">
              <a:solidFill>
                <a:srgbClr val="FFFFFF"/>
              </a:solidFill>
              <a:effectLst>
                <a:outerShdw blurRad="38100" dist="38100" dir="2700000" algn="tl">
                  <a:srgbClr val="000000">
                    <a:alpha val="43137"/>
                  </a:srgbClr>
                </a:outerShdw>
              </a:effectLst>
              <a:latin typeface="Arial Black" panose="020B0A04020102020204" pitchFamily="34" charset="0"/>
            </a:endParaRPr>
          </a:p>
        </p:txBody>
      </p:sp>
      <p:pic>
        <p:nvPicPr>
          <p:cNvPr id="26629" name="Picture 9"/>
          <p:cNvPicPr>
            <a:picLocks noChangeAspect="1"/>
          </p:cNvPicPr>
          <p:nvPr/>
        </p:nvPicPr>
        <p:blipFill>
          <a:blip r:embed="rId4"/>
          <a:stretch>
            <a:fillRect/>
          </a:stretch>
        </p:blipFill>
        <p:spPr>
          <a:xfrm>
            <a:off x="7083463" y="392226"/>
            <a:ext cx="4247512" cy="6137666"/>
          </a:xfrm>
          <a:prstGeom prst="rect">
            <a:avLst/>
          </a:prstGeom>
          <a:noFill/>
          <a:ln w="9525" cap="flat" cmpd="sng">
            <a:solidFill>
              <a:schemeClr val="bg1"/>
            </a:solidFill>
            <a:prstDash val="solid"/>
            <a:miter/>
            <a:headEnd type="none" w="med" len="med"/>
            <a:tailEnd type="none" w="med" len="med"/>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273" y="700681"/>
            <a:ext cx="3860800" cy="2895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itle 1"/>
          <p:cNvSpPr>
            <a:spLocks noGrp="1"/>
          </p:cNvSpPr>
          <p:nvPr>
            <p:ph type="title"/>
          </p:nvPr>
        </p:nvSpPr>
        <p:spPr>
          <a:xfrm>
            <a:off x="2057400" y="277813"/>
            <a:ext cx="8032750" cy="1093788"/>
          </a:xfrm>
        </p:spPr>
        <p:txBody>
          <a:bodyPr vert="horz" wrap="square" lIns="91440" tIns="45720" rIns="91440" bIns="45720" numCol="1" anchor="b" anchorCtr="0" compatLnSpc="1"/>
          <a:lstStyle/>
          <a:p>
            <a:pPr algn="just" eaLnBrk="1" hangingPunct="1">
              <a:defRPr/>
            </a:pPr>
            <a:r>
              <a:rPr lang="en-US" sz="4000" dirty="0">
                <a:solidFill>
                  <a:schemeClr val="tx1"/>
                </a:solidFill>
                <a:effectLst>
                  <a:outerShdw blurRad="38100" dist="38100" dir="2700000" algn="tl">
                    <a:srgbClr val="000000">
                      <a:alpha val="43137"/>
                    </a:srgbClr>
                  </a:outerShdw>
                </a:effectLst>
              </a:rPr>
              <a:t>DAFTAR ISI</a:t>
            </a:r>
          </a:p>
        </p:txBody>
      </p:sp>
      <p:sp>
        <p:nvSpPr>
          <p:cNvPr id="49155" name="Content Placeholder 2"/>
          <p:cNvSpPr>
            <a:spLocks noGrp="1"/>
          </p:cNvSpPr>
          <p:nvPr>
            <p:ph idx="1"/>
          </p:nvPr>
        </p:nvSpPr>
        <p:spPr>
          <a:xfrm>
            <a:off x="1981200" y="1524001"/>
            <a:ext cx="8229600" cy="4602163"/>
          </a:xfrm>
        </p:spPr>
        <p:txBody>
          <a:bodyPr vert="horz" wrap="square" lIns="91440" tIns="45720" rIns="91440" bIns="45720" numCol="1" anchor="t" anchorCtr="0" compatLnSpc="1"/>
          <a:lstStyle/>
          <a:p>
            <a:pPr algn="just" eaLnBrk="1" hangingPunct="1">
              <a:buNone/>
              <a:defRPr/>
            </a:pPr>
            <a:r>
              <a:rPr lang="id-ID" altLang="en-US" sz="2400" dirty="0">
                <a:solidFill>
                  <a:srgbClr val="000000"/>
                </a:solidFill>
                <a:effectLst>
                  <a:outerShdw blurRad="38100" dist="38100" dir="2700000" algn="tl">
                    <a:srgbClr val="C0C0C0"/>
                  </a:outerShdw>
                </a:effectLst>
              </a:rPr>
              <a:t>Bab 1.	  Sekilas Lintas Mengenai Digital Marketing &amp;</a:t>
            </a:r>
          </a:p>
          <a:p>
            <a:pPr algn="just" eaLnBrk="1" hangingPunct="1">
              <a:buNone/>
              <a:defRPr/>
            </a:pPr>
            <a:r>
              <a:rPr lang="id-ID" altLang="en-US" sz="2400" dirty="0">
                <a:solidFill>
                  <a:srgbClr val="000000"/>
                </a:solidFill>
                <a:effectLst>
                  <a:outerShdw blurRad="38100" dist="38100" dir="2700000" algn="tl">
                    <a:srgbClr val="C0C0C0"/>
                  </a:outerShdw>
                </a:effectLst>
              </a:rPr>
              <a:t>             Social Media Analytics</a:t>
            </a:r>
          </a:p>
          <a:p>
            <a:pPr algn="just" eaLnBrk="1" hangingPunct="1">
              <a:buNone/>
              <a:defRPr/>
            </a:pPr>
            <a:r>
              <a:rPr lang="id-ID" altLang="en-US" sz="2400" dirty="0">
                <a:solidFill>
                  <a:srgbClr val="000000"/>
                </a:solidFill>
                <a:effectLst>
                  <a:outerShdw blurRad="38100" dist="38100" dir="2700000" algn="tl">
                    <a:srgbClr val="C0C0C0"/>
                  </a:outerShdw>
                </a:effectLst>
              </a:rPr>
              <a:t>Bab 2.  Tipe dan Strategi Digital Marketing</a:t>
            </a:r>
          </a:p>
          <a:p>
            <a:pPr algn="just" eaLnBrk="1" hangingPunct="1">
              <a:buNone/>
              <a:defRPr/>
            </a:pPr>
            <a:r>
              <a:rPr lang="id-ID" altLang="en-US" sz="2400" dirty="0">
                <a:solidFill>
                  <a:srgbClr val="000000"/>
                </a:solidFill>
                <a:effectLst>
                  <a:outerShdw blurRad="38100" dist="38100" dir="2700000" algn="tl">
                    <a:srgbClr val="C0C0C0"/>
                  </a:outerShdw>
                </a:effectLst>
              </a:rPr>
              <a:t>Bab 3.	  Pemanfaatan Digital Marketing</a:t>
            </a:r>
          </a:p>
          <a:p>
            <a:pPr algn="just" eaLnBrk="1" hangingPunct="1">
              <a:buNone/>
              <a:defRPr/>
            </a:pPr>
            <a:r>
              <a:rPr lang="id-ID" altLang="en-US" sz="2400" dirty="0">
                <a:solidFill>
                  <a:srgbClr val="000000"/>
                </a:solidFill>
                <a:effectLst>
                  <a:outerShdw blurRad="38100" dist="38100" dir="2700000" algn="tl">
                    <a:srgbClr val="C0C0C0"/>
                  </a:outerShdw>
                </a:effectLst>
              </a:rPr>
              <a:t>Bab 4.  E-Economy, E-Business dan E-Commerce</a:t>
            </a:r>
          </a:p>
          <a:p>
            <a:pPr algn="just" eaLnBrk="1" hangingPunct="1">
              <a:buNone/>
              <a:defRPr/>
            </a:pPr>
            <a:r>
              <a:rPr lang="id-ID" altLang="en-US" sz="2400" dirty="0">
                <a:solidFill>
                  <a:srgbClr val="000000"/>
                </a:solidFill>
                <a:effectLst>
                  <a:outerShdw blurRad="38100" dist="38100" dir="2700000" algn="tl">
                    <a:srgbClr val="C0C0C0"/>
                  </a:outerShdw>
                </a:effectLst>
              </a:rPr>
              <a:t>Bab 5.  Social Media Analytics</a:t>
            </a:r>
          </a:p>
          <a:p>
            <a:pPr algn="just" eaLnBrk="1" hangingPunct="1">
              <a:buNone/>
              <a:defRPr/>
            </a:pPr>
            <a:r>
              <a:rPr lang="id-ID" altLang="en-US" sz="2400" dirty="0">
                <a:solidFill>
                  <a:srgbClr val="000000"/>
                </a:solidFill>
                <a:effectLst>
                  <a:outerShdw blurRad="38100" dist="38100" dir="2700000" algn="tl">
                    <a:srgbClr val="C0C0C0"/>
                  </a:outerShdw>
                </a:effectLst>
              </a:rPr>
              <a:t>Bab 6.	  Internet of Things &amp; Big Data Analytics</a:t>
            </a:r>
          </a:p>
          <a:p>
            <a:pPr algn="just" eaLnBrk="1" hangingPunct="1">
              <a:buNone/>
              <a:defRPr/>
            </a:pPr>
            <a:r>
              <a:rPr lang="id-ID" altLang="en-US" sz="2400" dirty="0">
                <a:solidFill>
                  <a:srgbClr val="000000"/>
                </a:solidFill>
                <a:effectLst>
                  <a:outerShdw blurRad="38100" dist="38100" dir="2700000" algn="tl">
                    <a:srgbClr val="C0C0C0"/>
                  </a:outerShdw>
                </a:effectLst>
              </a:rPr>
              <a:t>Bab 7.  Contoh Sukses Implementasi di Indonesia</a:t>
            </a:r>
          </a:p>
          <a:p>
            <a:pPr algn="just" eaLnBrk="1" hangingPunct="1">
              <a:buNone/>
              <a:defRPr/>
            </a:pPr>
            <a:endParaRPr lang="id-ID" altLang="en-US" sz="1200" dirty="0">
              <a:solidFill>
                <a:srgbClr val="000000"/>
              </a:solidFill>
              <a:effectLst>
                <a:outerShdw blurRad="38100" dist="38100" dir="2700000" algn="tl">
                  <a:srgbClr val="C0C0C0"/>
                </a:outerShdw>
              </a:effectLst>
            </a:endParaRPr>
          </a:p>
          <a:p>
            <a:pPr algn="just" eaLnBrk="1" hangingPunct="1">
              <a:buNone/>
              <a:defRPr/>
            </a:pPr>
            <a:r>
              <a:rPr lang="id-ID" altLang="en-US" sz="2400" dirty="0">
                <a:solidFill>
                  <a:srgbClr val="000000"/>
                </a:solidFill>
                <a:effectLst>
                  <a:outerShdw blurRad="38100" dist="38100" dir="2700000" algn="tl">
                    <a:srgbClr val="C0C0C0"/>
                  </a:outerShdw>
                </a:effectLst>
              </a:rPr>
              <a:t>Daftar Pustaka</a:t>
            </a:r>
            <a:endParaRPr lang="id-ID" altLang="en-US" sz="2200" dirty="0"/>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Slide Number Placeholder 1"/>
          <p:cNvSpPr txBox="1">
            <a:spLocks noGrp="1"/>
          </p:cNvSpPr>
          <p:nvPr/>
        </p:nvSpPr>
        <p:spPr>
          <a:xfrm>
            <a:off x="8077200" y="6243638"/>
            <a:ext cx="2133600" cy="457200"/>
          </a:xfrm>
          <a:prstGeom prst="rect">
            <a:avLst/>
          </a:prstGeom>
          <a:noFill/>
          <a:ln w="9525">
            <a:noFill/>
          </a:ln>
        </p:spPr>
        <p:txBody>
          <a:bodyPr anchor="b"/>
          <a:lstStyle/>
          <a:p>
            <a:pPr algn="r" fontAlgn="base">
              <a:spcBef>
                <a:spcPct val="0"/>
              </a:spcBef>
              <a:spcAft>
                <a:spcPct val="0"/>
              </a:spcAft>
            </a:pPr>
            <a:fld id="{9A0DB2DC-4C9A-4742-B13C-FB6460FD3503}" type="slidenum">
              <a:rPr lang="en-US" altLang="zh-CN" sz="1200" dirty="0">
                <a:solidFill>
                  <a:srgbClr val="000000"/>
                </a:solidFill>
                <a:latin typeface="Garamond" panose="02020404030301010803" pitchFamily="18" charset="0"/>
              </a:rPr>
              <a:pPr algn="r" fontAlgn="base">
                <a:spcBef>
                  <a:spcPct val="0"/>
                </a:spcBef>
                <a:spcAft>
                  <a:spcPct val="0"/>
                </a:spcAft>
              </a:pPr>
              <a:t>3</a:t>
            </a:fld>
            <a:endParaRPr lang="en-US" altLang="zh-CN" sz="1200" dirty="0">
              <a:solidFill>
                <a:srgbClr val="000000"/>
              </a:solidFill>
              <a:latin typeface="Garamond" panose="02020404030301010803" pitchFamily="18" charset="0"/>
            </a:endParaRPr>
          </a:p>
        </p:txBody>
      </p:sp>
      <p:sp>
        <p:nvSpPr>
          <p:cNvPr id="28674" name="Rectangle 2"/>
          <p:cNvSpPr/>
          <p:nvPr/>
        </p:nvSpPr>
        <p:spPr>
          <a:xfrm>
            <a:off x="1676400" y="1676400"/>
            <a:ext cx="8839200" cy="1384300"/>
          </a:xfrm>
          <a:prstGeom prst="rect">
            <a:avLst/>
          </a:prstGeom>
          <a:noFill/>
          <a:ln w="9525">
            <a:noFill/>
          </a:ln>
        </p:spPr>
        <p:txBody>
          <a:bodyPr anchor="t">
            <a:spAutoFit/>
          </a:bodyPr>
          <a:lstStyle/>
          <a:p>
            <a:pPr algn="ctr" eaLnBrk="0" fontAlgn="base" hangingPunct="0">
              <a:spcBef>
                <a:spcPct val="0"/>
              </a:spcBef>
              <a:spcAft>
                <a:spcPct val="0"/>
              </a:spcAft>
            </a:pPr>
            <a:r>
              <a:rPr lang="id-ID" altLang="en-US" sz="3600" b="1" dirty="0">
                <a:solidFill>
                  <a:srgbClr val="000000"/>
                </a:solidFill>
                <a:latin typeface="Arial Black" panose="020B0A04020102020204" pitchFamily="34" charset="0"/>
              </a:rPr>
              <a:t>B</a:t>
            </a:r>
            <a:r>
              <a:rPr lang="en-US" altLang="zh-CN" sz="3600" b="1" dirty="0">
                <a:solidFill>
                  <a:srgbClr val="000000"/>
                </a:solidFill>
                <a:latin typeface="Arial Black" panose="020B0A04020102020204" pitchFamily="34" charset="0"/>
              </a:rPr>
              <a:t>AB</a:t>
            </a:r>
            <a:r>
              <a:rPr lang="id-ID" altLang="en-US" sz="3600" b="1" dirty="0">
                <a:solidFill>
                  <a:srgbClr val="000000"/>
                </a:solidFill>
                <a:latin typeface="Arial Black" panose="020B0A04020102020204" pitchFamily="34" charset="0"/>
              </a:rPr>
              <a:t> 1.</a:t>
            </a:r>
            <a:endParaRPr lang="en-US" altLang="zh-CN" sz="3600" b="1" dirty="0">
              <a:solidFill>
                <a:srgbClr val="000000"/>
              </a:solidFill>
              <a:latin typeface="Arial Black" panose="020B0A04020102020204" pitchFamily="34" charset="0"/>
            </a:endParaRPr>
          </a:p>
          <a:p>
            <a:pPr algn="ctr" eaLnBrk="0" fontAlgn="base" hangingPunct="0">
              <a:spcBef>
                <a:spcPct val="0"/>
              </a:spcBef>
              <a:spcAft>
                <a:spcPct val="0"/>
              </a:spcAft>
            </a:pPr>
            <a:r>
              <a:rPr lang="id-ID" altLang="en-US" sz="2400" b="1" dirty="0">
                <a:solidFill>
                  <a:srgbClr val="000000"/>
                </a:solidFill>
                <a:latin typeface="Arial Black" panose="020B0A04020102020204" pitchFamily="34" charset="0"/>
              </a:rPr>
              <a:t>S</a:t>
            </a:r>
            <a:r>
              <a:rPr lang="en-US" altLang="zh-CN" sz="2400" b="1" dirty="0">
                <a:solidFill>
                  <a:srgbClr val="000000"/>
                </a:solidFill>
                <a:latin typeface="Arial Black" panose="020B0A04020102020204" pitchFamily="34" charset="0"/>
              </a:rPr>
              <a:t>EKILAS LINTAS</a:t>
            </a:r>
            <a:r>
              <a:rPr lang="id-ID" altLang="x-none" sz="2400" b="1" dirty="0">
                <a:solidFill>
                  <a:srgbClr val="000000"/>
                </a:solidFill>
                <a:latin typeface="Arial Black" panose="020B0A04020102020204" pitchFamily="34" charset="0"/>
              </a:rPr>
              <a:t> MENGENAI</a:t>
            </a:r>
            <a:endParaRPr lang="en-US" altLang="zh-CN" sz="2400" b="1" dirty="0">
              <a:solidFill>
                <a:srgbClr val="000000"/>
              </a:solidFill>
              <a:latin typeface="Arial Black" panose="020B0A04020102020204" pitchFamily="34" charset="0"/>
            </a:endParaRPr>
          </a:p>
          <a:p>
            <a:pPr algn="ctr" eaLnBrk="0" fontAlgn="base" hangingPunct="0">
              <a:spcBef>
                <a:spcPct val="0"/>
              </a:spcBef>
              <a:spcAft>
                <a:spcPct val="0"/>
              </a:spcAft>
            </a:pPr>
            <a:r>
              <a:rPr lang="id-ID" altLang="en-US" sz="2400" b="1" dirty="0">
                <a:solidFill>
                  <a:srgbClr val="000000"/>
                </a:solidFill>
                <a:latin typeface="Arial Black" panose="020B0A04020102020204" pitchFamily="34" charset="0"/>
              </a:rPr>
              <a:t>DIGITAL MARKETING &amp; SOCIAL MEDIA ANALYTICS</a:t>
            </a:r>
            <a:endParaRPr lang="en-US" altLang="zh-CN" sz="2400" b="1" dirty="0">
              <a:solidFill>
                <a:srgbClr val="000000"/>
              </a:solidFill>
              <a:latin typeface="Arial Black" panose="020B0A04020102020204" pitchFamily="34" charset="0"/>
            </a:endParaRPr>
          </a:p>
        </p:txBody>
      </p:sp>
      <p:pic>
        <p:nvPicPr>
          <p:cNvPr id="28675" name="Picture 6"/>
          <p:cNvPicPr>
            <a:picLocks noChangeAspect="1"/>
          </p:cNvPicPr>
          <p:nvPr/>
        </p:nvPicPr>
        <p:blipFill>
          <a:blip r:embed="rId2"/>
          <a:stretch>
            <a:fillRect/>
          </a:stretch>
        </p:blipFill>
        <p:spPr>
          <a:xfrm>
            <a:off x="2362200" y="3962401"/>
            <a:ext cx="2827338" cy="1884363"/>
          </a:xfrm>
          <a:prstGeom prst="rect">
            <a:avLst/>
          </a:prstGeom>
          <a:noFill/>
          <a:ln w="9525">
            <a:noFill/>
          </a:ln>
        </p:spPr>
      </p:pic>
      <p:pic>
        <p:nvPicPr>
          <p:cNvPr id="28676" name="Picture 7"/>
          <p:cNvPicPr>
            <a:picLocks noChangeAspect="1"/>
          </p:cNvPicPr>
          <p:nvPr/>
        </p:nvPicPr>
        <p:blipFill>
          <a:blip r:embed="rId3"/>
          <a:stretch>
            <a:fillRect/>
          </a:stretch>
        </p:blipFill>
        <p:spPr>
          <a:xfrm>
            <a:off x="7010401" y="3967163"/>
            <a:ext cx="2828925" cy="1884362"/>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99"/>
          <p:cNvSpPr txBox="1"/>
          <p:nvPr/>
        </p:nvSpPr>
        <p:spPr>
          <a:xfrm>
            <a:off x="2051050" y="488951"/>
            <a:ext cx="7824788" cy="5662613"/>
          </a:xfrm>
          <a:prstGeom prst="rect">
            <a:avLst/>
          </a:prstGeom>
          <a:noFill/>
          <a:ln w="9525">
            <a:noFill/>
          </a:ln>
        </p:spPr>
        <p:txBody>
          <a:bodyPr wrap="square" anchor="t">
            <a:spAutoFit/>
          </a:bodyPr>
          <a:lstStyle/>
          <a:p>
            <a:pPr indent="-457200" algn="just" fontAlgn="base">
              <a:spcBef>
                <a:spcPct val="0"/>
              </a:spcBef>
              <a:spcAft>
                <a:spcPct val="0"/>
              </a:spcAft>
            </a:pPr>
            <a:r>
              <a:rPr lang="en-US" altLang="zh-CN" sz="2400" b="1">
                <a:solidFill>
                  <a:srgbClr val="000000"/>
                </a:solidFill>
                <a:latin typeface="Trebuchet MS" panose="020B0603020202020204" pitchFamily="34" charset="0"/>
              </a:rPr>
              <a:t>PENGERTIAN MENGENAI </a:t>
            </a:r>
            <a:r>
              <a:rPr lang="en-US" altLang="zh-CN" sz="2400" b="1" i="1">
                <a:solidFill>
                  <a:srgbClr val="000000"/>
                </a:solidFill>
                <a:latin typeface="Trebuchet MS" panose="020B0603020202020204" pitchFamily="34" charset="0"/>
              </a:rPr>
              <a:t>DIGITAL MARKETING</a:t>
            </a:r>
          </a:p>
          <a:p>
            <a:pPr indent="-457200" algn="just" fontAlgn="base">
              <a:spcBef>
                <a:spcPct val="0"/>
              </a:spcBef>
              <a:spcAft>
                <a:spcPct val="0"/>
              </a:spcAft>
            </a:pPr>
            <a:endParaRPr lang="en-US" altLang="zh-CN" sz="2000">
              <a:solidFill>
                <a:srgbClr val="000000"/>
              </a:solidFill>
              <a:latin typeface="Trebuchet MS" panose="020B0603020202020204" pitchFamily="34" charset="0"/>
            </a:endParaRPr>
          </a:p>
          <a:p>
            <a:pPr indent="-457200" algn="just" fontAlgn="base">
              <a:spcBef>
                <a:spcPct val="0"/>
              </a:spcBef>
              <a:spcAft>
                <a:spcPct val="0"/>
              </a:spcAft>
            </a:pPr>
            <a:r>
              <a:rPr lang="en-US" altLang="zh-CN" sz="2000" b="1"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adalah suatu usaha untuk mempromosikan sebuah </a:t>
            </a:r>
            <a:r>
              <a:rPr lang="id-ID" altLang="en-US" sz="2000">
                <a:solidFill>
                  <a:srgbClr val="000000"/>
                </a:solidFill>
                <a:latin typeface="Trebuchet MS" panose="020B0603020202020204" pitchFamily="34" charset="0"/>
              </a:rPr>
              <a:t>merek </a:t>
            </a:r>
            <a:r>
              <a:rPr lang="en-US" altLang="zh-CN" sz="2000">
                <a:solidFill>
                  <a:srgbClr val="000000"/>
                </a:solidFill>
                <a:latin typeface="Trebuchet MS" panose="020B0603020202020204" pitchFamily="34" charset="0"/>
              </a:rPr>
              <a:t>dengan menggunakan media </a:t>
            </a:r>
            <a:r>
              <a:rPr lang="en-US" altLang="zh-CN" sz="2000" i="1">
                <a:solidFill>
                  <a:srgbClr val="000000"/>
                </a:solidFill>
                <a:latin typeface="Trebuchet MS" panose="020B0603020202020204" pitchFamily="34" charset="0"/>
              </a:rPr>
              <a:t>digital</a:t>
            </a:r>
            <a:r>
              <a:rPr lang="en-US" altLang="zh-CN" sz="2000">
                <a:solidFill>
                  <a:srgbClr val="000000"/>
                </a:solidFill>
                <a:latin typeface="Trebuchet MS" panose="020B0603020202020204" pitchFamily="34" charset="0"/>
              </a:rPr>
              <a:t> yang dapat menjangkau konsumen secara tepat waktu, pribadi, dan relevan.</a:t>
            </a:r>
          </a:p>
          <a:p>
            <a:pPr indent="-457200" algn="just" fontAlgn="base">
              <a:spcBef>
                <a:spcPct val="0"/>
              </a:spcBef>
              <a:spcAft>
                <a:spcPct val="0"/>
              </a:spcAft>
            </a:pPr>
            <a:endParaRPr lang="en-US" altLang="zh-CN" sz="2000">
              <a:solidFill>
                <a:srgbClr val="000000"/>
              </a:solidFill>
              <a:latin typeface="Trebuchet MS" panose="020B0603020202020204" pitchFamily="34" charset="0"/>
            </a:endParaRPr>
          </a:p>
          <a:p>
            <a:pPr indent="-457200" algn="just" fontAlgn="base">
              <a:spcBef>
                <a:spcPct val="0"/>
              </a:spcBef>
              <a:spcAft>
                <a:spcPct val="0"/>
              </a:spcAft>
            </a:pPr>
            <a:r>
              <a:rPr lang="en-US" altLang="zh-CN" sz="2000"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turut menggabungkan faktor psikologis, humanis, antropologi, dan teknologi yang akan menjadi media baru dengan kapasitas besar, interaktif, dan multimedia. Hasil dari era baru berupa interaksi antara produsen, perantara pasar, dan konsumen. </a:t>
            </a:r>
            <a:r>
              <a:rPr lang="en-US" altLang="zh-CN" sz="2000"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saat ini sedang diperluas untuk mendukung pelayanan perusahaan dan keterlibatan dari konsumen.</a:t>
            </a:r>
          </a:p>
          <a:p>
            <a:pPr indent="-457200" algn="just" fontAlgn="base">
              <a:spcBef>
                <a:spcPct val="0"/>
              </a:spcBef>
              <a:spcAft>
                <a:spcPct val="0"/>
              </a:spcAft>
            </a:pPr>
            <a:endParaRPr lang="en-US" altLang="zh-CN">
              <a:solidFill>
                <a:srgbClr val="000000"/>
              </a:solidFill>
              <a:latin typeface="Arial" panose="020B0604020202020204" pitchFamily="34" charset="0"/>
            </a:endParaRPr>
          </a:p>
          <a:p>
            <a:pPr indent="-457200" algn="just" fontAlgn="base">
              <a:spcBef>
                <a:spcPct val="0"/>
              </a:spcBef>
              <a:spcAft>
                <a:spcPct val="0"/>
              </a:spcAft>
            </a:pPr>
            <a:r>
              <a:rPr lang="en-US" altLang="zh-CN" sz="2000"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berkembang sejalan dengan kemajuan teknologi, saat ini </a:t>
            </a:r>
            <a:r>
              <a:rPr lang="en-US" altLang="zh-CN" sz="2000" i="1">
                <a:solidFill>
                  <a:srgbClr val="000000"/>
                </a:solidFill>
                <a:latin typeface="Trebuchet MS" panose="020B0603020202020204" pitchFamily="34" charset="0"/>
              </a:rPr>
              <a:t>Traditional Marketing</a:t>
            </a:r>
            <a:r>
              <a:rPr lang="en-US" altLang="zh-CN" sz="2000">
                <a:solidFill>
                  <a:srgbClr val="000000"/>
                </a:solidFill>
                <a:latin typeface="Trebuchet MS" panose="020B0603020202020204" pitchFamily="34" charset="0"/>
              </a:rPr>
              <a:t> dan </a:t>
            </a:r>
            <a:r>
              <a:rPr lang="en-US" altLang="zh-CN" sz="2000"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masih digunakan saling melengkapi. Di masa depan dapat dipastikan keberadaan </a:t>
            </a:r>
            <a:r>
              <a:rPr lang="en-US" altLang="zh-CN" sz="2000" i="1">
                <a:solidFill>
                  <a:srgbClr val="000000"/>
                </a:solidFill>
                <a:latin typeface="Trebuchet MS" panose="020B0603020202020204" pitchFamily="34" charset="0"/>
              </a:rPr>
              <a:t>Digital Marketing</a:t>
            </a:r>
            <a:r>
              <a:rPr lang="en-US" altLang="zh-CN" sz="2000">
                <a:solidFill>
                  <a:srgbClr val="000000"/>
                </a:solidFill>
                <a:latin typeface="Trebuchet MS" panose="020B0603020202020204" pitchFamily="34" charset="0"/>
              </a:rPr>
              <a:t>, akan menggantikan hampir semua aspek </a:t>
            </a:r>
            <a:r>
              <a:rPr lang="en-US" altLang="zh-CN" sz="2000" i="1">
                <a:solidFill>
                  <a:srgbClr val="000000"/>
                </a:solidFill>
                <a:latin typeface="Trebuchet MS" panose="020B0603020202020204" pitchFamily="34" charset="0"/>
              </a:rPr>
              <a:t>Traditional Marketing</a:t>
            </a:r>
            <a:r>
              <a:rPr lang="id-ID" altLang="en-US" sz="2000" i="1">
                <a:solidFill>
                  <a:srgbClr val="000000"/>
                </a:solidFill>
                <a:latin typeface="Trebuchet MS" panose="020B0603020202020204" pitchFamily="34"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2017713" y="436563"/>
            <a:ext cx="8123238" cy="4801314"/>
          </a:xfrm>
          <a:prstGeom prst="rect">
            <a:avLst/>
          </a:prstGeom>
          <a:noFill/>
          <a:ln w="9525">
            <a:noFill/>
          </a:ln>
        </p:spPr>
        <p:txBody>
          <a:bodyPr wrap="square">
            <a:spAutoFit/>
          </a:bodyPr>
          <a:lstStyle/>
          <a:p>
            <a:pPr fontAlgn="base">
              <a:spcBef>
                <a:spcPct val="0"/>
              </a:spcBef>
              <a:spcAft>
                <a:spcPct val="0"/>
              </a:spcAft>
            </a:pPr>
            <a:r>
              <a:rPr sz="2800" b="1" i="1" noProof="1">
                <a:solidFill>
                  <a:srgbClr val="000000"/>
                </a:solidFill>
                <a:latin typeface="Trebuchet MS" panose="020B0603020202020204" pitchFamily="34" charset="0"/>
                <a:cs typeface="Trebuchet MS" panose="020B0603020202020204" pitchFamily="34" charset="0"/>
              </a:rPr>
              <a:t>Traditional Marketing</a:t>
            </a:r>
            <a:r>
              <a:rPr sz="2800" b="1" noProof="1">
                <a:solidFill>
                  <a:srgbClr val="000000"/>
                </a:solidFill>
                <a:latin typeface="Trebuchet MS" panose="020B0603020202020204" pitchFamily="34" charset="0"/>
                <a:cs typeface="Trebuchet MS" panose="020B0603020202020204" pitchFamily="34" charset="0"/>
              </a:rPr>
              <a:t>:</a:t>
            </a:r>
            <a:endParaRPr sz="2800" noProof="1">
              <a:solidFill>
                <a:srgbClr val="000000"/>
              </a:solidFill>
              <a:latin typeface="Times New Roman" panose="02020603050405020304" pitchFamily="18" charset="0"/>
              <a:cs typeface="Times New Roman" panose="02020603050405020304" pitchFamily="18" charset="0"/>
            </a:endParaRPr>
          </a:p>
          <a:p>
            <a:pPr fontAlgn="base">
              <a:spcBef>
                <a:spcPct val="0"/>
              </a:spcBef>
              <a:spcAft>
                <a:spcPct val="0"/>
              </a:spcAft>
            </a:pPr>
            <a:r>
              <a:rPr noProof="1">
                <a:solidFill>
                  <a:srgbClr val="000000"/>
                </a:solidFill>
                <a:latin typeface="Times New Roman" panose="02020603050405020304" pitchFamily="18" charset="0"/>
                <a:cs typeface="Times New Roman" panose="02020603050405020304" pitchFamily="18" charset="0"/>
              </a:rPr>
              <a:t> </a:t>
            </a:r>
            <a:endParaRPr i="1" noProof="1">
              <a:solidFill>
                <a:srgbClr val="000000"/>
              </a:solidFill>
              <a:latin typeface="Trebuchet MS" panose="020B0603020202020204" pitchFamily="34" charset="0"/>
              <a:cs typeface="Trebuchet MS" panose="020B0603020202020204" pitchFamily="34" charset="0"/>
            </a:endParaRPr>
          </a:p>
          <a:p>
            <a:pPr fontAlgn="base">
              <a:spcBef>
                <a:spcPct val="0"/>
              </a:spcBef>
              <a:spcAft>
                <a:spcPct val="0"/>
              </a:spcAft>
            </a:pPr>
            <a:r>
              <a:rPr b="1" i="1" noProof="1">
                <a:solidFill>
                  <a:srgbClr val="000000"/>
                </a:solidFill>
                <a:latin typeface="Trebuchet MS" panose="020B0603020202020204" pitchFamily="34" charset="0"/>
                <a:cs typeface="Trebuchet MS" panose="020B0603020202020204" pitchFamily="34" charset="0"/>
              </a:rPr>
              <a:t>Traditional Marketing</a:t>
            </a:r>
            <a:r>
              <a:rPr b="1" noProof="1">
                <a:solidFill>
                  <a:srgbClr val="000000"/>
                </a:solidFill>
                <a:latin typeface="Trebuchet MS" panose="020B0603020202020204" pitchFamily="34" charset="0"/>
                <a:cs typeface="Trebuchet MS" panose="020B0603020202020204" pitchFamily="34" charset="0"/>
              </a:rPr>
              <a:t> meliputi:</a:t>
            </a:r>
          </a:p>
          <a:p>
            <a:pPr marL="285750" indent="-285750" fontAlgn="base">
              <a:spcBef>
                <a:spcPct val="0"/>
              </a:spcBef>
              <a:spcAft>
                <a:spcPct val="0"/>
              </a:spcAft>
              <a:buSzPct val="150000"/>
              <a:buFont typeface="Arial" pitchFamily="34" charset="0"/>
              <a:buChar char="•"/>
            </a:pPr>
            <a:r>
              <a:rPr noProof="1">
                <a:solidFill>
                  <a:srgbClr val="000000"/>
                </a:solidFill>
                <a:latin typeface="Trebuchet MS" panose="020B0603020202020204" pitchFamily="34" charset="0"/>
                <a:cs typeface="Trebuchet MS" panose="020B0603020202020204" pitchFamily="34" charset="0"/>
              </a:rPr>
              <a:t>Media cetak</a:t>
            </a:r>
            <a:endParaRPr noProof="1">
              <a:solidFill>
                <a:srgbClr val="000000"/>
              </a:solidFill>
              <a:latin typeface="Symbol" panose="05050102010706020507" charset="0"/>
              <a:cs typeface="Symbol" panose="05050102010706020507" charset="0"/>
            </a:endParaRPr>
          </a:p>
          <a:p>
            <a:pPr marL="285750" indent="-285750" fontAlgn="base">
              <a:spcBef>
                <a:spcPct val="0"/>
              </a:spcBef>
              <a:spcAft>
                <a:spcPct val="0"/>
              </a:spcAft>
              <a:buSzPct val="150000"/>
              <a:buFont typeface="Arial" pitchFamily="34" charset="0"/>
              <a:buChar char="•"/>
            </a:pPr>
            <a:r>
              <a:rPr noProof="1">
                <a:solidFill>
                  <a:srgbClr val="000000"/>
                </a:solidFill>
                <a:latin typeface="Trebuchet MS" panose="020B0603020202020204" pitchFamily="34" charset="0"/>
                <a:cs typeface="Trebuchet MS" panose="020B0603020202020204" pitchFamily="34" charset="0"/>
              </a:rPr>
              <a:t>Radio</a:t>
            </a:r>
            <a:endParaRPr noProof="1">
              <a:solidFill>
                <a:srgbClr val="000000"/>
              </a:solidFill>
              <a:latin typeface="Symbol" panose="05050102010706020507" charset="0"/>
              <a:cs typeface="Symbol" panose="05050102010706020507" charset="0"/>
            </a:endParaRPr>
          </a:p>
          <a:p>
            <a:pPr marL="285750" indent="-285750" fontAlgn="base">
              <a:spcBef>
                <a:spcPct val="0"/>
              </a:spcBef>
              <a:spcAft>
                <a:spcPct val="0"/>
              </a:spcAft>
              <a:buSzPct val="150000"/>
              <a:buFont typeface="Arial" pitchFamily="34" charset="0"/>
              <a:buChar char="•"/>
            </a:pPr>
            <a:r>
              <a:rPr noProof="1">
                <a:solidFill>
                  <a:srgbClr val="000000"/>
                </a:solidFill>
                <a:latin typeface="Trebuchet MS" panose="020B0603020202020204" pitchFamily="34" charset="0"/>
                <a:cs typeface="Trebuchet MS" panose="020B0603020202020204" pitchFamily="34" charset="0"/>
              </a:rPr>
              <a:t>Papan Reklame</a:t>
            </a:r>
            <a:endParaRPr noProof="1">
              <a:solidFill>
                <a:srgbClr val="000000"/>
              </a:solidFill>
              <a:latin typeface="Symbol" panose="05050102010706020507" charset="0"/>
              <a:cs typeface="Symbol" panose="05050102010706020507" charset="0"/>
            </a:endParaRPr>
          </a:p>
          <a:p>
            <a:pPr marL="285750" indent="-285750" fontAlgn="base">
              <a:spcBef>
                <a:spcPct val="0"/>
              </a:spcBef>
              <a:spcAft>
                <a:spcPct val="0"/>
              </a:spcAft>
              <a:buSzPct val="150000"/>
              <a:buFont typeface="Arial" pitchFamily="34" charset="0"/>
              <a:buChar char="•"/>
            </a:pPr>
            <a:r>
              <a:rPr noProof="1">
                <a:solidFill>
                  <a:srgbClr val="000000"/>
                </a:solidFill>
                <a:latin typeface="Trebuchet MS" panose="020B0603020202020204" pitchFamily="34" charset="0"/>
                <a:cs typeface="Trebuchet MS" panose="020B0603020202020204" pitchFamily="34" charset="0"/>
              </a:rPr>
              <a:t>Televisi</a:t>
            </a:r>
          </a:p>
          <a:p>
            <a:pPr fontAlgn="base">
              <a:spcBef>
                <a:spcPct val="0"/>
              </a:spcBef>
              <a:spcAft>
                <a:spcPct val="0"/>
              </a:spcAft>
            </a:pPr>
            <a:endParaRPr lang="en-US" noProof="1">
              <a:solidFill>
                <a:srgbClr val="000000"/>
              </a:solidFill>
              <a:latin typeface="Arial" panose="020B0604020202020204" pitchFamily="34" charset="0"/>
            </a:endParaRPr>
          </a:p>
          <a:p>
            <a:pPr algn="just" fontAlgn="base">
              <a:spcBef>
                <a:spcPct val="0"/>
              </a:spcBef>
              <a:spcAft>
                <a:spcPct val="0"/>
              </a:spcAft>
            </a:pPr>
            <a:r>
              <a:rPr lang="en-US" noProof="1">
                <a:solidFill>
                  <a:srgbClr val="000000"/>
                </a:solidFill>
                <a:latin typeface="Arial" panose="020B0604020202020204" pitchFamily="34" charset="0"/>
              </a:rPr>
              <a:t>Cara Traditional Marketing (pemasaran konvensional) sangat sulit untuk dapat menciptakan komunikasi 2 arah antara penjual dan konsumen, dibandingkan dengan cara Digital Marketing, seperti menggunakan facebook dan whatsapp.</a:t>
            </a:r>
          </a:p>
          <a:p>
            <a:pPr fontAlgn="base">
              <a:spcBef>
                <a:spcPct val="0"/>
              </a:spcBef>
              <a:spcAft>
                <a:spcPct val="0"/>
              </a:spcAft>
            </a:pPr>
            <a:endParaRPr lang="id-ID" noProof="1">
              <a:solidFill>
                <a:srgbClr val="000000"/>
              </a:solidFill>
              <a:latin typeface="Arial" panose="020B0604020202020204" pitchFamily="34" charset="0"/>
            </a:endParaRPr>
          </a:p>
          <a:p>
            <a:pPr fontAlgn="base">
              <a:spcBef>
                <a:spcPct val="0"/>
              </a:spcBef>
              <a:spcAft>
                <a:spcPct val="0"/>
              </a:spcAft>
            </a:pPr>
            <a:endParaRPr lang="en-US" noProof="1">
              <a:solidFill>
                <a:srgbClr val="000000"/>
              </a:solidFill>
              <a:latin typeface="Arial" panose="020B0604020202020204" pitchFamily="34" charset="0"/>
            </a:endParaRPr>
          </a:p>
          <a:p>
            <a:pPr fontAlgn="base">
              <a:spcBef>
                <a:spcPct val="0"/>
              </a:spcBef>
              <a:spcAft>
                <a:spcPct val="0"/>
              </a:spcAft>
            </a:pPr>
            <a:r>
              <a:rPr lang="en-US" b="1" noProof="1">
                <a:solidFill>
                  <a:srgbClr val="000000"/>
                </a:solidFill>
                <a:latin typeface="Arial" panose="020B0604020202020204" pitchFamily="34" charset="0"/>
              </a:rPr>
              <a:t>Kelemahan dari Traditional Marketing:</a:t>
            </a:r>
          </a:p>
          <a:p>
            <a:pPr fontAlgn="base">
              <a:spcBef>
                <a:spcPct val="0"/>
              </a:spcBef>
              <a:spcAft>
                <a:spcPct val="0"/>
              </a:spcAft>
            </a:pPr>
            <a:endParaRPr lang="en-US" sz="800" noProof="1">
              <a:solidFill>
                <a:srgbClr val="000000"/>
              </a:solidFill>
              <a:latin typeface="Arial" panose="020B0604020202020204" pitchFamily="34" charset="0"/>
            </a:endParaRPr>
          </a:p>
          <a:p>
            <a:pPr marL="285750" indent="-285750" fontAlgn="base">
              <a:spcBef>
                <a:spcPct val="0"/>
              </a:spcBef>
              <a:spcAft>
                <a:spcPct val="0"/>
              </a:spcAft>
              <a:buSzPct val="150000"/>
              <a:buFont typeface="Arial" panose="020B0604020202020204" pitchFamily="34" charset="0"/>
              <a:buChar char="•"/>
            </a:pPr>
            <a:r>
              <a:rPr lang="en-US" noProof="1">
                <a:solidFill>
                  <a:srgbClr val="000000"/>
                </a:solidFill>
                <a:latin typeface="Arial" panose="020B0604020202020204" pitchFamily="34" charset="0"/>
              </a:rPr>
              <a:t>Komunikasi hanya satu arah.</a:t>
            </a:r>
          </a:p>
          <a:p>
            <a:pPr marL="285750" indent="-285750" fontAlgn="base">
              <a:spcBef>
                <a:spcPct val="0"/>
              </a:spcBef>
              <a:spcAft>
                <a:spcPct val="0"/>
              </a:spcAft>
              <a:buSzPct val="150000"/>
              <a:buFont typeface="Arial" panose="020B0604020202020204" pitchFamily="34" charset="0"/>
              <a:buChar char="•"/>
            </a:pPr>
            <a:r>
              <a:rPr lang="en-US" noProof="1">
                <a:solidFill>
                  <a:srgbClr val="000000"/>
                </a:solidFill>
                <a:latin typeface="Arial" panose="020B0604020202020204" pitchFamily="34" charset="0"/>
              </a:rPr>
              <a:t>Tidak adanya umpan balik yang real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2"/>
          <a:stretch>
            <a:fillRect/>
          </a:stretch>
        </p:blipFill>
        <p:spPr>
          <a:xfrm>
            <a:off x="2286000" y="1309689"/>
            <a:ext cx="7620000" cy="423862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99"/>
          <p:cNvSpPr txBox="1"/>
          <p:nvPr/>
        </p:nvSpPr>
        <p:spPr>
          <a:xfrm>
            <a:off x="2025650" y="93664"/>
            <a:ext cx="8140700" cy="5724525"/>
          </a:xfrm>
          <a:prstGeom prst="rect">
            <a:avLst/>
          </a:prstGeom>
          <a:noFill/>
          <a:ln w="9525">
            <a:noFill/>
          </a:ln>
        </p:spPr>
        <p:txBody>
          <a:bodyPr wrap="square" anchor="t">
            <a:spAutoFit/>
          </a:bodyPr>
          <a:lstStyle/>
          <a:p>
            <a:pPr indent="-457200" algn="just" fontAlgn="base">
              <a:spcBef>
                <a:spcPct val="0"/>
              </a:spcBef>
              <a:spcAft>
                <a:spcPct val="0"/>
              </a:spcAft>
            </a:pPr>
            <a:r>
              <a:rPr lang="en-US" altLang="zh-CN" sz="2400" b="1" dirty="0">
                <a:solidFill>
                  <a:srgbClr val="000000"/>
                </a:solidFill>
                <a:latin typeface="Trebuchet MS" panose="020B0603020202020204" pitchFamily="34" charset="0"/>
              </a:rPr>
              <a:t>PENGERTIAN MENGENAI SOCIAL MEDIA ANALYTICS</a:t>
            </a:r>
          </a:p>
          <a:p>
            <a:pPr indent="-457200" algn="just" fontAlgn="base">
              <a:spcBef>
                <a:spcPct val="0"/>
              </a:spcBef>
              <a:spcAft>
                <a:spcPct val="0"/>
              </a:spcAft>
            </a:pPr>
            <a:r>
              <a:rPr lang="en-US" altLang="zh-CN" b="1" dirty="0">
                <a:solidFill>
                  <a:srgbClr val="000000"/>
                </a:solidFill>
                <a:latin typeface="Trebuchet MS" panose="020B0603020202020204" pitchFamily="34" charset="0"/>
              </a:rPr>
              <a:t> </a:t>
            </a:r>
            <a:endParaRPr lang="en-US" altLang="zh-CN" b="1" i="1" dirty="0">
              <a:solidFill>
                <a:srgbClr val="000000"/>
              </a:solidFill>
              <a:latin typeface="Trebuchet MS" panose="020B0603020202020204" pitchFamily="34" charset="0"/>
            </a:endParaRPr>
          </a:p>
          <a:p>
            <a:pPr indent="-457200" algn="just" fontAlgn="base">
              <a:spcBef>
                <a:spcPct val="0"/>
              </a:spcBef>
              <a:spcAft>
                <a:spcPct val="0"/>
              </a:spcAft>
            </a:pPr>
            <a:r>
              <a:rPr lang="en-US" altLang="zh-CN" b="1" i="1" dirty="0">
                <a:solidFill>
                  <a:srgbClr val="000000"/>
                </a:solidFill>
                <a:latin typeface="Trebuchet MS" panose="020B0603020202020204" pitchFamily="34" charset="0"/>
              </a:rPr>
              <a:t>Social Media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merupakan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sebuah</a:t>
            </a:r>
            <a:r>
              <a:rPr lang="en-US" altLang="zh-CN" dirty="0">
                <a:solidFill>
                  <a:srgbClr val="000000"/>
                </a:solidFill>
                <a:latin typeface="Trebuchet MS" panose="020B0603020202020204" pitchFamily="34" charset="0"/>
              </a:rPr>
              <a:t> media </a:t>
            </a:r>
            <a:r>
              <a:rPr lang="en-US" altLang="zh-CN" i="1" dirty="0">
                <a:solidFill>
                  <a:srgbClr val="000000"/>
                </a:solidFill>
                <a:latin typeface="Trebuchet MS" panose="020B0603020202020204" pitchFamily="34" charset="0"/>
              </a:rPr>
              <a:t>online</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para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penggunanya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bisa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mudah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berpartisipasi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berbagi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menciptakan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meliputi</a:t>
            </a:r>
            <a:r>
              <a:rPr lang="en-US" altLang="zh-CN" dirty="0">
                <a:solidFill>
                  <a:srgbClr val="000000"/>
                </a:solidFill>
                <a:latin typeface="Trebuchet MS" panose="020B0603020202020204" pitchFamily="34" charset="0"/>
              </a:rPr>
              <a:t> </a:t>
            </a:r>
            <a:r>
              <a:rPr lang="id-ID" altLang="en-US" i="1" dirty="0">
                <a:solidFill>
                  <a:srgbClr val="000000"/>
                </a:solidFill>
                <a:latin typeface="Trebuchet MS" panose="020B0603020202020204" pitchFamily="34" charset="0"/>
              </a:rPr>
              <a:t>blog</a:t>
            </a:r>
            <a:r>
              <a:rPr lang="en-US" altLang="zh-CN" dirty="0">
                <a:solidFill>
                  <a:srgbClr val="000000"/>
                </a:solidFill>
                <a:latin typeface="Trebuchet MS" panose="020B0603020202020204" pitchFamily="34" charset="0"/>
              </a:rPr>
              <a:t>, </a:t>
            </a:r>
            <a:r>
              <a:rPr lang="id-ID" altLang="en-US" dirty="0">
                <a:solidFill>
                  <a:srgbClr val="000000"/>
                </a:solidFill>
                <a:latin typeface="Trebuchet MS" panose="020B0603020202020204" pitchFamily="34" charset="0"/>
              </a:rPr>
              <a:t>jejaring sosial</a:t>
            </a:r>
            <a:r>
              <a:rPr lang="en-US" altLang="zh-CN" dirty="0">
                <a:solidFill>
                  <a:srgbClr val="000000"/>
                </a:solidFill>
                <a:latin typeface="Trebuchet MS" panose="020B0603020202020204" pitchFamily="34" charset="0"/>
              </a:rPr>
              <a:t>, wiki, forum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id-ID" altLang="en-US" dirty="0">
                <a:solidFill>
                  <a:srgbClr val="000000"/>
                </a:solidFill>
                <a:latin typeface="Trebuchet MS" panose="020B0603020202020204" pitchFamily="34" charset="0"/>
              </a:rPr>
              <a:t>dunia </a:t>
            </a:r>
            <a:r>
              <a:rPr lang="id-ID" altLang="en-US" i="1" dirty="0">
                <a:solidFill>
                  <a:srgbClr val="000000"/>
                </a:solidFill>
                <a:latin typeface="Trebuchet MS" panose="020B0603020202020204" pitchFamily="34" charset="0"/>
              </a:rPr>
              <a:t>virtual</a:t>
            </a:r>
            <a:r>
              <a:rPr lang="en-US" altLang="zh-CN" i="1" dirty="0">
                <a:solidFill>
                  <a:srgbClr val="000000"/>
                </a:solidFill>
                <a:latin typeface="Trebuchet MS" panose="020B0603020202020204" pitchFamily="34" charset="0"/>
              </a:rPr>
              <a:t>.</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Blog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jejaring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wiki </a:t>
            </a:r>
            <a:r>
              <a:rPr lang="en-US" altLang="zh-CN" dirty="0" err="1">
                <a:solidFill>
                  <a:srgbClr val="000000"/>
                </a:solidFill>
                <a:latin typeface="Trebuchet MS" panose="020B0603020202020204" pitchFamily="34" charset="0"/>
              </a:rPr>
              <a:t>merupakan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bentuk</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yang paling </a:t>
            </a:r>
            <a:r>
              <a:rPr lang="en-US" altLang="zh-CN" dirty="0" err="1">
                <a:solidFill>
                  <a:srgbClr val="000000"/>
                </a:solidFill>
                <a:latin typeface="Trebuchet MS" panose="020B0603020202020204" pitchFamily="34" charset="0"/>
              </a:rPr>
              <a:t>umum</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digunakan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oleh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masyarakat</a:t>
            </a:r>
            <a:r>
              <a:rPr lang="en-US" altLang="zh-CN" dirty="0">
                <a:solidFill>
                  <a:srgbClr val="000000"/>
                </a:solidFill>
                <a:latin typeface="Trebuchet MS" panose="020B0603020202020204" pitchFamily="34" charset="0"/>
              </a:rPr>
              <a:t> di </a:t>
            </a:r>
            <a:r>
              <a:rPr lang="en-US" altLang="zh-CN" dirty="0" err="1">
                <a:solidFill>
                  <a:srgbClr val="000000"/>
                </a:solidFill>
                <a:latin typeface="Trebuchet MS" panose="020B0603020202020204" pitchFamily="34" charset="0"/>
              </a:rPr>
              <a:t>seluruh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dunia</a:t>
            </a:r>
            <a:r>
              <a:rPr lang="en-US" altLang="zh-CN" dirty="0">
                <a:solidFill>
                  <a:srgbClr val="000000"/>
                </a:solidFill>
                <a:latin typeface="Trebuchet MS" panose="020B0603020202020204" pitchFamily="34" charset="0"/>
              </a:rPr>
              <a:t>.</a:t>
            </a:r>
          </a:p>
          <a:p>
            <a:pPr indent="-457200" algn="just" fontAlgn="base">
              <a:spcBef>
                <a:spcPct val="0"/>
              </a:spcBef>
              <a:spcAft>
                <a:spcPct val="0"/>
              </a:spcAft>
            </a:pPr>
            <a:r>
              <a:rPr lang="en-US" altLang="zh-CN" dirty="0">
                <a:solidFill>
                  <a:srgbClr val="000000"/>
                </a:solidFill>
                <a:latin typeface="Trebuchet MS" panose="020B0603020202020204" pitchFamily="34" charset="0"/>
              </a:rPr>
              <a:t> </a:t>
            </a:r>
            <a:endParaRPr lang="en-US" altLang="zh-CN" b="1" u="sng" dirty="0">
              <a:solidFill>
                <a:srgbClr val="0000FF"/>
              </a:solidFill>
              <a:latin typeface="Trebuchet MS" panose="020B0603020202020204" pitchFamily="34" charset="0"/>
            </a:endParaRPr>
          </a:p>
          <a:p>
            <a:pPr indent="-457200" algn="just" fontAlgn="base">
              <a:spcBef>
                <a:spcPct val="0"/>
              </a:spcBef>
              <a:spcAft>
                <a:spcPct val="0"/>
              </a:spcAft>
            </a:pPr>
            <a:r>
              <a:rPr lang="en-US" altLang="zh-CN" b="1" u="sng" dirty="0">
                <a:solidFill>
                  <a:srgbClr val="000000"/>
                </a:solidFill>
                <a:latin typeface="Trebuchet MS" panose="020B0603020202020204" pitchFamily="34" charset="0"/>
                <a:hlinkClick r:id="rId2" tooltip="Andreas Kaplan (halaman belum tersedia)"/>
              </a:rPr>
              <a:t>Andreas Kaplan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b="1" u="sng" dirty="0">
                <a:solidFill>
                  <a:srgbClr val="000000"/>
                </a:solidFill>
                <a:latin typeface="Trebuchet MS" panose="020B0603020202020204" pitchFamily="34" charset="0"/>
                <a:hlinkClick r:id="rId3" tooltip="Michael Haenlein (halaman belum tersedia)"/>
              </a:rPr>
              <a:t>Michael </a:t>
            </a:r>
            <a:r>
              <a:rPr lang="en-US" altLang="zh-CN" b="1" u="sng" dirty="0" err="1">
                <a:solidFill>
                  <a:srgbClr val="000000"/>
                </a:solidFill>
                <a:latin typeface="Trebuchet MS" panose="020B0603020202020204" pitchFamily="34" charset="0"/>
                <a:hlinkClick r:id="rId3" tooltip="Michael Haenlein (halaman belum tersedia)"/>
              </a:rPr>
              <a:t>Haenlein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mendefinisikan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sebagai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sebuah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kelompok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aplikasi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berbasis</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internet</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membangun</a:t>
            </a:r>
            <a:r>
              <a:rPr lang="en-US" altLang="zh-CN" dirty="0">
                <a:solidFill>
                  <a:srgbClr val="000000"/>
                </a:solidFill>
                <a:latin typeface="Trebuchet MS" panose="020B0603020202020204" pitchFamily="34" charset="0"/>
              </a:rPr>
              <a:t> di </a:t>
            </a:r>
            <a:r>
              <a:rPr lang="en-US" altLang="zh-CN" dirty="0" err="1">
                <a:solidFill>
                  <a:srgbClr val="000000"/>
                </a:solidFill>
                <a:latin typeface="Trebuchet MS" panose="020B0603020202020204" pitchFamily="34" charset="0"/>
              </a:rPr>
              <a:t>atas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dasar</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ideologi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teknologi</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Web</a:t>
            </a:r>
            <a:r>
              <a:rPr lang="en-US" altLang="zh-CN" dirty="0">
                <a:solidFill>
                  <a:srgbClr val="000000"/>
                </a:solidFill>
                <a:latin typeface="Trebuchet MS" panose="020B0603020202020204" pitchFamily="34" charset="0"/>
              </a:rPr>
              <a:t> 2.0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versi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diatasnya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memungkinkan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penciptaan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pertukaran</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user-generated content</a:t>
            </a:r>
            <a:r>
              <a:rPr lang="en-US" altLang="zh-CN" dirty="0">
                <a:solidFill>
                  <a:srgbClr val="000000"/>
                </a:solidFill>
                <a:latin typeface="Trebuchet MS" panose="020B0603020202020204" pitchFamily="34" charset="0"/>
              </a:rPr>
              <a:t>".</a:t>
            </a:r>
          </a:p>
          <a:p>
            <a:pPr indent="-457200" algn="just" fontAlgn="base">
              <a:spcBef>
                <a:spcPct val="0"/>
              </a:spcBef>
              <a:spcAft>
                <a:spcPct val="0"/>
              </a:spcAft>
            </a:pPr>
            <a:r>
              <a:rPr lang="en-US" altLang="zh-CN" dirty="0">
                <a:solidFill>
                  <a:srgbClr val="000000"/>
                </a:solidFill>
                <a:latin typeface="Trebuchet MS" panose="020B0603020202020204" pitchFamily="34" charset="0"/>
              </a:rPr>
              <a:t> </a:t>
            </a:r>
            <a:endParaRPr lang="en-US" altLang="zh-CN" b="1" i="1" dirty="0">
              <a:solidFill>
                <a:srgbClr val="000000"/>
              </a:solidFill>
              <a:latin typeface="Trebuchet MS" panose="020B0603020202020204" pitchFamily="34" charset="0"/>
            </a:endParaRPr>
          </a:p>
          <a:p>
            <a:pPr indent="-457200" algn="just" fontAlgn="base">
              <a:spcBef>
                <a:spcPct val="0"/>
              </a:spcBef>
              <a:spcAft>
                <a:spcPct val="0"/>
              </a:spcAft>
            </a:pPr>
            <a:r>
              <a:rPr lang="en-US" altLang="zh-CN" b="1" i="1" dirty="0">
                <a:solidFill>
                  <a:srgbClr val="000000"/>
                </a:solidFill>
                <a:latin typeface="Trebuchet MS" panose="020B0603020202020204" pitchFamily="34" charset="0"/>
              </a:rPr>
              <a:t>Social Media Analytics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sebagai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bagian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analisis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merupakan</a:t>
            </a:r>
            <a:r>
              <a:rPr lang="en-US" altLang="zh-CN" dirty="0">
                <a:solidFill>
                  <a:srgbClr val="000000"/>
                </a:solidFill>
                <a:latin typeface="Trebuchet MS" panose="020B0603020202020204" pitchFamily="34" charset="0"/>
              </a:rPr>
              <a:t> proses </a:t>
            </a:r>
            <a:r>
              <a:rPr lang="en-US" altLang="zh-CN" dirty="0" err="1">
                <a:solidFill>
                  <a:srgbClr val="000000"/>
                </a:solidFill>
                <a:latin typeface="Trebuchet MS" panose="020B0603020202020204" pitchFamily="34" charset="0"/>
              </a:rPr>
              <a:t>pengumpulan</a:t>
            </a:r>
            <a:r>
              <a:rPr lang="en-US" altLang="zh-CN" dirty="0">
                <a:solidFill>
                  <a:srgbClr val="000000"/>
                </a:solidFill>
                <a:latin typeface="Trebuchet MS" panose="020B0603020202020204" pitchFamily="34" charset="0"/>
              </a:rPr>
              <a:t> data </a:t>
            </a:r>
            <a:r>
              <a:rPr lang="en-US" altLang="zh-CN" dirty="0" err="1">
                <a:solidFill>
                  <a:srgbClr val="000000"/>
                </a:solidFill>
                <a:latin typeface="Trebuchet MS" panose="020B0603020202020204" pitchFamily="34" charset="0"/>
              </a:rPr>
              <a:t>dari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percakapan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pemangku</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kepentingan</a:t>
            </a:r>
            <a:r>
              <a:rPr lang="en-US" altLang="zh-CN" dirty="0">
                <a:solidFill>
                  <a:srgbClr val="000000"/>
                </a:solidFill>
                <a:latin typeface="Trebuchet MS" panose="020B0603020202020204" pitchFamily="34" charset="0"/>
              </a:rPr>
              <a:t> di media </a:t>
            </a:r>
            <a:r>
              <a:rPr lang="en-US" altLang="zh-CN" i="1" dirty="0">
                <a:solidFill>
                  <a:srgbClr val="000000"/>
                </a:solidFill>
                <a:latin typeface="Trebuchet MS" panose="020B0603020202020204" pitchFamily="34" charset="0"/>
              </a:rPr>
              <a:t>digital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pengolahan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menjadi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wawasan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terstruktur</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mengarah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kepada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keputusan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bisnis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informasi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dimana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semakin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meningkatkan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Sentralitas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Pelanggan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merek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bisnis.Analisis</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juga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dapat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disebut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sebagai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mendengarkan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pemantauan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atau</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social intelligence media</a:t>
            </a:r>
            <a:r>
              <a:rPr lang="en-US" altLang="zh-CN" dirty="0">
                <a:solidFill>
                  <a:srgbClr val="000000"/>
                </a:solidFill>
                <a:latin typeface="Trebuchet MS" panose="020B0603020202020204" pitchFamily="34" charset="0"/>
              </a:rPr>
              <a:t>.</a:t>
            </a:r>
            <a:endParaRPr lang="en-US" altLang="zh-CN" dirty="0">
              <a:solidFill>
                <a:srgbClr val="000000"/>
              </a:solidFill>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99"/>
          <p:cNvSpPr txBox="1"/>
          <p:nvPr/>
        </p:nvSpPr>
        <p:spPr>
          <a:xfrm>
            <a:off x="2100263" y="652463"/>
            <a:ext cx="7891462" cy="3968750"/>
          </a:xfrm>
          <a:prstGeom prst="rect">
            <a:avLst/>
          </a:prstGeom>
          <a:noFill/>
          <a:ln w="9525">
            <a:noFill/>
          </a:ln>
        </p:spPr>
        <p:txBody>
          <a:bodyPr wrap="square" anchor="t">
            <a:spAutoFit/>
          </a:bodyPr>
          <a:lstStyle/>
          <a:p>
            <a:pPr algn="just" fontAlgn="base">
              <a:spcBef>
                <a:spcPct val="0"/>
              </a:spcBef>
              <a:spcAft>
                <a:spcPct val="0"/>
              </a:spcAft>
            </a:pPr>
            <a:r>
              <a:rPr lang="en-US" altLang="zh-CN">
                <a:solidFill>
                  <a:srgbClr val="000000"/>
                </a:solidFill>
                <a:latin typeface="Trebuchet MS" panose="020B0603020202020204" pitchFamily="34" charset="0"/>
              </a:rPr>
              <a:t>Keberhasilan pemantauan media sosial, dapat menggunakan alat yang bervariasi sesuai kebutuhan dan skala perusahaan. Menurut “Soleman dan Cohard” (2016), di luar faktor teknis terkait dengan pemantauan media sosial (kualitas sumber, fungsi, kualitas alat), organisasi juga harus memperhitungkan kebutuhan untuk kemampuan baru, manusia, manajerial dan organisasi, harus dilengkapi dengan kemampuan untuk dapat mengambil manfaat dari alat pemantau media sosial yang ada.</a:t>
            </a:r>
          </a:p>
          <a:p>
            <a:pPr algn="just" fontAlgn="base">
              <a:spcBef>
                <a:spcPct val="0"/>
              </a:spcBef>
              <a:spcAft>
                <a:spcPct val="0"/>
              </a:spcAft>
            </a:pPr>
            <a:r>
              <a:rPr lang="en-US" altLang="zh-CN">
                <a:solidFill>
                  <a:srgbClr val="000000"/>
                </a:solidFill>
                <a:latin typeface="Trebuchet MS" panose="020B0603020202020204" pitchFamily="34" charset="0"/>
              </a:rPr>
              <a:t> </a:t>
            </a:r>
          </a:p>
          <a:p>
            <a:pPr algn="just" fontAlgn="base">
              <a:spcBef>
                <a:spcPct val="0"/>
              </a:spcBef>
              <a:spcAft>
                <a:spcPct val="0"/>
              </a:spcAft>
            </a:pPr>
            <a:r>
              <a:rPr lang="en-US" altLang="zh-CN">
                <a:solidFill>
                  <a:srgbClr val="000000"/>
                </a:solidFill>
                <a:latin typeface="Trebuchet MS" panose="020B0603020202020204" pitchFamily="34" charset="0"/>
              </a:rPr>
              <a:t>Tidak semua laporan analisis media sosial sama. Agar mendapatkan nilai sebenarnya dari jenis laporan ini, </a:t>
            </a:r>
            <a:r>
              <a:rPr lang="en-US" altLang="zh-CN" i="1">
                <a:solidFill>
                  <a:srgbClr val="000000"/>
                </a:solidFill>
                <a:latin typeface="Trebuchet MS" panose="020B0603020202020204" pitchFamily="34" charset="0"/>
              </a:rPr>
              <a:t>platform</a:t>
            </a:r>
            <a:r>
              <a:rPr lang="en-US" altLang="zh-CN">
                <a:solidFill>
                  <a:srgbClr val="000000"/>
                </a:solidFill>
                <a:latin typeface="Trebuchet MS" panose="020B0603020202020204" pitchFamily="34" charset="0"/>
              </a:rPr>
              <a:t> harus dapat merekam dan melaporkan jenis data tertentu secara akurat. Jika kita ingin memastikan bahwa laporan yang kita investasikan akan memiliki informasi yang dapat kita gunakan untuk memindahkan bisnis kita ke depan, berikut adalah lima komponen terpenting untuk laporan yang harus disertakan:</a:t>
            </a:r>
            <a:endParaRPr lang="en-US" altLang="zh-CN">
              <a:solidFill>
                <a:srgbClr val="000000"/>
              </a:solidFill>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p:cNvPicPr>
            <a:picLocks noChangeAspect="1"/>
          </p:cNvPicPr>
          <p:nvPr/>
        </p:nvPicPr>
        <p:blipFill>
          <a:blip r:embed="rId2"/>
          <a:stretch>
            <a:fillRect/>
          </a:stretch>
        </p:blipFill>
        <p:spPr>
          <a:xfrm>
            <a:off x="1874839" y="703264"/>
            <a:ext cx="8301037" cy="5716587"/>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1930400" y="411202"/>
            <a:ext cx="8331200" cy="5878532"/>
          </a:xfrm>
          <a:prstGeom prst="rect">
            <a:avLst/>
          </a:prstGeom>
          <a:noFill/>
          <a:ln w="9525">
            <a:noFill/>
          </a:ln>
        </p:spPr>
        <p:txBody>
          <a:bodyPr wrap="square">
            <a:spAutoFit/>
          </a:bodyPr>
          <a:lstStyle/>
          <a:p>
            <a:pPr algn="just" fontAlgn="base">
              <a:spcBef>
                <a:spcPct val="0"/>
              </a:spcBef>
              <a:spcAft>
                <a:spcPct val="0"/>
              </a:spcAft>
            </a:pPr>
            <a:r>
              <a:rPr noProof="1">
                <a:solidFill>
                  <a:srgbClr val="000000"/>
                </a:solidFill>
                <a:latin typeface="Trebuchet MS" panose="020B0603020202020204" pitchFamily="34" charset="0"/>
                <a:cs typeface="Trebuchet MS" panose="020B0603020202020204" pitchFamily="34" charset="0"/>
              </a:rPr>
              <a:t> </a:t>
            </a:r>
            <a:endParaRPr b="1" noProof="1">
              <a:solidFill>
                <a:srgbClr val="000000"/>
              </a:solidFill>
              <a:latin typeface="Symbol" panose="05050102010706020507" charset="0"/>
              <a:cs typeface="Symbol" panose="05050102010706020507" charset="0"/>
            </a:endParaRPr>
          </a:p>
          <a:p>
            <a:pPr marL="361950" indent="-361950" algn="just" fontAlgn="base">
              <a:spcBef>
                <a:spcPct val="0"/>
              </a:spcBef>
              <a:spcAft>
                <a:spcPct val="0"/>
              </a:spcAft>
              <a:buSzPct val="150000"/>
              <a:buFont typeface="Arial" pitchFamily="34" charset="0"/>
              <a:buChar char="•"/>
            </a:pPr>
            <a:r>
              <a:rPr lang="id-ID" sz="2800" b="1" noProof="1">
                <a:solidFill>
                  <a:srgbClr val="000000"/>
                </a:solidFill>
                <a:latin typeface="Trebuchet MS" panose="020B0603020202020204" pitchFamily="34" charset="0"/>
                <a:cs typeface="Trebuchet MS" panose="020B0603020202020204" pitchFamily="34" charset="0"/>
              </a:rPr>
              <a:t>K</a:t>
            </a:r>
            <a:r>
              <a:rPr sz="2800" b="1" noProof="1">
                <a:solidFill>
                  <a:srgbClr val="000000"/>
                </a:solidFill>
                <a:latin typeface="Trebuchet MS" panose="020B0603020202020204" pitchFamily="34" charset="0"/>
                <a:cs typeface="Trebuchet MS" panose="020B0603020202020204" pitchFamily="34" charset="0"/>
              </a:rPr>
              <a:t>lik:</a:t>
            </a:r>
            <a:endParaRPr sz="2800" noProof="1">
              <a:solidFill>
                <a:srgbClr val="000000"/>
              </a:solidFill>
              <a:latin typeface="Trebuchet MS" panose="020B0603020202020204" pitchFamily="34" charset="0"/>
              <a:cs typeface="Trebuchet MS" panose="020B0603020202020204" pitchFamily="34" charset="0"/>
            </a:endParaRPr>
          </a:p>
          <a:p>
            <a:pPr algn="just" fontAlgn="base">
              <a:spcBef>
                <a:spcPct val="0"/>
              </a:spcBef>
              <a:spcAft>
                <a:spcPct val="0"/>
              </a:spcAft>
            </a:pPr>
            <a:r>
              <a:rPr sz="800" noProof="1">
                <a:solidFill>
                  <a:srgbClr val="000000"/>
                </a:solidFill>
                <a:latin typeface="Trebuchet MS" panose="020B0603020202020204" pitchFamily="34" charset="0"/>
                <a:cs typeface="Trebuchet MS" panose="020B0603020202020204" pitchFamily="34" charset="0"/>
              </a:rPr>
              <a:t> </a:t>
            </a:r>
          </a:p>
          <a:p>
            <a:pPr marL="361950" lvl="1" algn="just" fontAlgn="base">
              <a:spcBef>
                <a:spcPct val="0"/>
              </a:spcBef>
              <a:spcAft>
                <a:spcPct val="0"/>
              </a:spcAft>
            </a:pPr>
            <a:r>
              <a:rPr noProof="1">
                <a:solidFill>
                  <a:srgbClr val="000000"/>
                </a:solidFill>
                <a:latin typeface="Trebuchet MS" panose="020B0603020202020204" pitchFamily="34" charset="0"/>
                <a:cs typeface="Trebuchet MS" panose="020B0603020202020204" pitchFamily="34" charset="0"/>
              </a:rPr>
              <a:t>Ketika sampai pada pelacakan media sosial, tidak ada yang namanya metrik sempurna. Klik merupakan metrik yang sangat baik untuk mendapatkan pemahaman cepat tentang gambaran besar bagaimana usaha dapat terbayar. Ada beberapa alasan mengapa klik merupakan metrik penting dalam hal pengukuran media sosial.</a:t>
            </a:r>
          </a:p>
          <a:p>
            <a:pPr algn="just" fontAlgn="base">
              <a:spcBef>
                <a:spcPct val="0"/>
              </a:spcBef>
              <a:spcAft>
                <a:spcPct val="0"/>
              </a:spcAft>
            </a:pPr>
            <a:endParaRPr sz="800" b="1" noProof="1">
              <a:solidFill>
                <a:srgbClr val="000000"/>
              </a:solidFill>
              <a:latin typeface="Trebuchet MS" panose="020B0603020202020204" pitchFamily="34" charset="0"/>
              <a:cs typeface="Trebuchet MS" panose="020B0603020202020204" pitchFamily="34" charset="0"/>
            </a:endParaRPr>
          </a:p>
          <a:p>
            <a:pPr marL="630238" lvl="1" indent="-268288" algn="just" fontAlgn="base">
              <a:spcBef>
                <a:spcPct val="0"/>
              </a:spcBef>
              <a:spcAft>
                <a:spcPct val="0"/>
              </a:spcAft>
              <a:buFont typeface="Wingdings" pitchFamily="2" charset="2"/>
              <a:buChar char="ü"/>
            </a:pPr>
            <a:r>
              <a:rPr b="1" noProof="1">
                <a:solidFill>
                  <a:srgbClr val="000000"/>
                </a:solidFill>
                <a:latin typeface="Trebuchet MS" panose="020B0603020202020204" pitchFamily="34" charset="0"/>
                <a:cs typeface="Trebuchet MS" panose="020B0603020202020204" pitchFamily="34" charset="0"/>
              </a:rPr>
              <a:t>Pertama</a:t>
            </a:r>
            <a:r>
              <a:rPr noProof="1">
                <a:solidFill>
                  <a:srgbClr val="000000"/>
                </a:solidFill>
                <a:latin typeface="Trebuchet MS" panose="020B0603020202020204" pitchFamily="34" charset="0"/>
                <a:cs typeface="Trebuchet MS" panose="020B0603020202020204" pitchFamily="34" charset="0"/>
              </a:rPr>
              <a:t>, mereka memungkinkan kita melihat bagaimana pengikut yang terlibat mengikuti pesan yang kita kirim. Akun dengan banyak pengikut, tetapi klik sangat sedikit biasanya merupakan tanda merah.</a:t>
            </a:r>
          </a:p>
          <a:p>
            <a:pPr marL="285750" indent="-285750" algn="just" fontAlgn="base">
              <a:spcBef>
                <a:spcPct val="0"/>
              </a:spcBef>
              <a:spcAft>
                <a:spcPct val="0"/>
              </a:spcAft>
              <a:buFont typeface="Arial" panose="020B0604020202020204" pitchFamily="34" charset="0"/>
              <a:buChar char="•"/>
            </a:pPr>
            <a:endParaRPr sz="800" noProof="1">
              <a:solidFill>
                <a:srgbClr val="000000"/>
              </a:solidFill>
              <a:latin typeface="Trebuchet MS" panose="020B0603020202020204" pitchFamily="34" charset="0"/>
              <a:cs typeface="Trebuchet MS" panose="020B0603020202020204" pitchFamily="34" charset="0"/>
            </a:endParaRPr>
          </a:p>
          <a:p>
            <a:pPr marL="630238" lvl="1" indent="-268288" algn="just" fontAlgn="base">
              <a:spcBef>
                <a:spcPct val="0"/>
              </a:spcBef>
              <a:spcAft>
                <a:spcPct val="0"/>
              </a:spcAft>
              <a:buFont typeface="Wingdings" pitchFamily="2" charset="2"/>
              <a:buChar char="ü"/>
            </a:pPr>
            <a:r>
              <a:rPr b="1" noProof="1">
                <a:solidFill>
                  <a:srgbClr val="000000"/>
                </a:solidFill>
                <a:latin typeface="Trebuchet MS" panose="020B0603020202020204" pitchFamily="34" charset="0"/>
                <a:cs typeface="Trebuchet MS" panose="020B0603020202020204" pitchFamily="34" charset="0"/>
              </a:rPr>
              <a:t>Kedua</a:t>
            </a:r>
            <a:r>
              <a:rPr noProof="1">
                <a:solidFill>
                  <a:srgbClr val="000000"/>
                </a:solidFill>
                <a:latin typeface="Trebuchet MS" panose="020B0603020202020204" pitchFamily="34" charset="0"/>
                <a:cs typeface="Trebuchet MS" panose="020B0603020202020204" pitchFamily="34" charset="0"/>
              </a:rPr>
              <a:t>, ini memungkinkan kita untuk menguji berbagai hal, seperti seberapa baik hubungan yang sama dilakukan dengan pesan berbeda di sampingnya. Akhirnya, ini memberikan pemahaman yang baik tentang jenis konten apa yang menarik perhatian orang, dan jenis apa yang tidak diminati pemirsa saja. Karena klik sangat penting untuk dilacak, </a:t>
            </a:r>
            <a:r>
              <a:rPr i="1" noProof="1">
                <a:solidFill>
                  <a:srgbClr val="000000"/>
                </a:solidFill>
                <a:latin typeface="Trebuchet MS" panose="020B0603020202020204" pitchFamily="34" charset="0"/>
                <a:cs typeface="Trebuchet MS" panose="020B0603020202020204" pitchFamily="34" charset="0"/>
              </a:rPr>
              <a:t>platform</a:t>
            </a:r>
            <a:r>
              <a:rPr noProof="1">
                <a:solidFill>
                  <a:srgbClr val="000000"/>
                </a:solidFill>
                <a:latin typeface="Trebuchet MS" panose="020B0603020202020204" pitchFamily="34" charset="0"/>
                <a:cs typeface="Trebuchet MS" panose="020B0603020202020204" pitchFamily="34" charset="0"/>
              </a:rPr>
              <a:t> analitik perlu memberikan opsi untuk menggunakan pemendek seperti Bit.ly atau goo.gl untuk melacak semua aktivitas mengklik.</a:t>
            </a:r>
          </a:p>
          <a:p>
            <a:pPr algn="just" fontAlgn="base">
              <a:spcBef>
                <a:spcPct val="0"/>
              </a:spcBef>
              <a:spcAft>
                <a:spcPct val="0"/>
              </a:spcAft>
            </a:pPr>
            <a:r>
              <a:rPr noProof="1">
                <a:solidFill>
                  <a:srgbClr val="000000"/>
                </a:solidFill>
                <a:latin typeface="Trebuchet MS" panose="020B0603020202020204" pitchFamily="34" charset="0"/>
                <a:cs typeface="Trebuchet MS" panose="020B0603020202020204" pitchFamily="34" charset="0"/>
              </a:rPr>
              <a:t> </a:t>
            </a:r>
            <a:endParaRPr lang="en-US" noProof="1">
              <a:solidFill>
                <a:srgbClr val="000000"/>
              </a:solidFill>
              <a:latin typeface="Arial" panose="020B0604020202020204" pitchFamily="34" charset="0"/>
            </a:endParaRPr>
          </a:p>
          <a:p>
            <a:pPr fontAlgn="base">
              <a:spcBef>
                <a:spcPct val="0"/>
              </a:spcBef>
              <a:spcAft>
                <a:spcPct val="0"/>
              </a:spcAft>
            </a:pPr>
            <a:endParaRPr lang="en-US" noProof="1">
              <a:solidFill>
                <a:srgbClr val="000000"/>
              </a:solidFill>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99"/>
          <p:cNvSpPr txBox="1"/>
          <p:nvPr/>
        </p:nvSpPr>
        <p:spPr>
          <a:xfrm>
            <a:off x="2212975" y="1044576"/>
            <a:ext cx="7767638" cy="4770537"/>
          </a:xfrm>
          <a:prstGeom prst="rect">
            <a:avLst/>
          </a:prstGeom>
          <a:noFill/>
          <a:ln w="9525">
            <a:noFill/>
          </a:ln>
        </p:spPr>
        <p:txBody>
          <a:bodyPr wrap="square" anchor="t">
            <a:spAutoFit/>
          </a:bodyPr>
          <a:lstStyle/>
          <a:p>
            <a:pPr marL="285750" indent="-285750" algn="just" fontAlgn="base">
              <a:spcBef>
                <a:spcPct val="0"/>
              </a:spcBef>
              <a:spcAft>
                <a:spcPct val="0"/>
              </a:spcAft>
              <a:buSzPct val="150000"/>
              <a:buFont typeface="Arial" panose="020B0604020202020204" pitchFamily="34" charset="0"/>
              <a:buChar char="•"/>
            </a:pPr>
            <a:r>
              <a:rPr lang="en-US" altLang="zh-CN" dirty="0">
                <a:solidFill>
                  <a:srgbClr val="000000"/>
                </a:solidFill>
                <a:latin typeface="Trebuchet MS" panose="020B0603020202020204" pitchFamily="34" charset="0"/>
              </a:rPr>
              <a:t> </a:t>
            </a:r>
            <a:r>
              <a:rPr lang="en-US" altLang="zh-CN" b="1" dirty="0" err="1">
                <a:solidFill>
                  <a:srgbClr val="000000"/>
                </a:solidFill>
                <a:latin typeface="Trebuchet MS" panose="020B0603020202020204" pitchFamily="34" charset="0"/>
              </a:rPr>
              <a:t>Lalu</a:t>
            </a:r>
            <a:r>
              <a:rPr lang="en-US" altLang="zh-CN" b="1" dirty="0">
                <a:solidFill>
                  <a:srgbClr val="000000"/>
                </a:solidFill>
                <a:latin typeface="Trebuchet MS" panose="020B0603020202020204" pitchFamily="34" charset="0"/>
              </a:rPr>
              <a:t> </a:t>
            </a:r>
            <a:r>
              <a:rPr lang="en-US" altLang="zh-CN" b="1" dirty="0" err="1">
                <a:solidFill>
                  <a:srgbClr val="000000"/>
                </a:solidFill>
                <a:latin typeface="Trebuchet MS" panose="020B0603020202020204" pitchFamily="34" charset="0"/>
              </a:rPr>
              <a:t>Lintas</a:t>
            </a:r>
            <a:r>
              <a:rPr lang="en-US" altLang="zh-CN" b="1" dirty="0">
                <a:solidFill>
                  <a:srgbClr val="000000"/>
                </a:solidFill>
                <a:latin typeface="Trebuchet MS" panose="020B0603020202020204" pitchFamily="34" charset="0"/>
              </a:rPr>
              <a:t>:</a:t>
            </a:r>
          </a:p>
          <a:p>
            <a:pPr algn="just" fontAlgn="base">
              <a:spcBef>
                <a:spcPct val="0"/>
              </a:spcBef>
              <a:spcAft>
                <a:spcPct val="0"/>
              </a:spcAft>
            </a:pPr>
            <a:r>
              <a:rPr lang="en-US" altLang="zh-CN" sz="800" b="1" dirty="0">
                <a:solidFill>
                  <a:srgbClr val="000000"/>
                </a:solidFill>
                <a:latin typeface="Trebuchet MS" panose="020B0603020202020204" pitchFamily="34" charset="0"/>
              </a:rPr>
              <a:t> </a:t>
            </a:r>
            <a:endParaRPr lang="en-US" altLang="zh-CN" sz="500" dirty="0">
              <a:solidFill>
                <a:srgbClr val="000000"/>
              </a:solidFill>
              <a:latin typeface="Trebuchet MS" panose="020B0603020202020204" pitchFamily="34" charset="0"/>
            </a:endParaRPr>
          </a:p>
          <a:p>
            <a:pPr marL="361950" lvl="1" algn="just" fontAlgn="base">
              <a:spcBef>
                <a:spcPct val="0"/>
              </a:spcBef>
              <a:spcAft>
                <a:spcPct val="0"/>
              </a:spcAft>
            </a:pPr>
            <a:r>
              <a:rPr lang="en-US" altLang="zh-CN" dirty="0" err="1">
                <a:solidFill>
                  <a:srgbClr val="000000"/>
                </a:solidFill>
                <a:latin typeface="Trebuchet MS" panose="020B0603020202020204" pitchFamily="34" charset="0"/>
              </a:rPr>
              <a:t>Sementara</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merupakan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saluran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pemasaran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sangat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penting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umumnya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lebih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baik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mengarahkan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lalu</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lintas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situs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situs</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web</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sendiri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Itulah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sebabnya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jenis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dasbor</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manajemen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terbaik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adalah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perangkat</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terintegrasi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langsung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Google Analytics</a:t>
            </a:r>
            <a:r>
              <a:rPr lang="en-US" altLang="zh-CN" dirty="0">
                <a:solidFill>
                  <a:srgbClr val="000000"/>
                </a:solidFill>
                <a:latin typeface="Trebuchet MS" panose="020B0603020202020204" pitchFamily="34" charset="0"/>
              </a:rPr>
              <a:t>.</a:t>
            </a:r>
          </a:p>
          <a:p>
            <a:pPr marL="285750" indent="-285750" algn="just" fontAlgn="base">
              <a:spcBef>
                <a:spcPct val="0"/>
              </a:spcBef>
              <a:spcAft>
                <a:spcPct val="0"/>
              </a:spcAft>
              <a:buFont typeface="Arial" panose="020B0604020202020204" pitchFamily="34" charset="0"/>
              <a:buChar char="•"/>
            </a:pPr>
            <a:endParaRPr lang="en-US" altLang="zh-CN" dirty="0">
              <a:solidFill>
                <a:srgbClr val="000000"/>
              </a:solidFill>
              <a:latin typeface="Trebuchet MS" panose="020B0603020202020204" pitchFamily="34" charset="0"/>
            </a:endParaRPr>
          </a:p>
          <a:p>
            <a:pPr marL="361950" indent="-361950" algn="just" fontAlgn="base">
              <a:spcBef>
                <a:spcPct val="0"/>
              </a:spcBef>
              <a:spcAft>
                <a:spcPct val="0"/>
              </a:spcAft>
              <a:buSzPct val="150000"/>
              <a:buFont typeface="Arial" panose="020B0604020202020204" pitchFamily="34" charset="0"/>
              <a:buChar char="•"/>
            </a:pPr>
            <a:r>
              <a:rPr lang="en-US" altLang="zh-CN" b="1" dirty="0" err="1">
                <a:solidFill>
                  <a:srgbClr val="000000"/>
                </a:solidFill>
                <a:latin typeface="Trebuchet MS" panose="020B0603020202020204" pitchFamily="34" charset="0"/>
              </a:rPr>
              <a:t>Beberapa</a:t>
            </a:r>
            <a:r>
              <a:rPr lang="en-US" altLang="zh-CN" b="1" dirty="0">
                <a:solidFill>
                  <a:srgbClr val="000000"/>
                </a:solidFill>
                <a:latin typeface="Trebuchet MS" panose="020B0603020202020204" pitchFamily="34" charset="0"/>
              </a:rPr>
              <a:t> </a:t>
            </a:r>
            <a:r>
              <a:rPr lang="en-US" altLang="zh-CN" b="1" dirty="0" err="1">
                <a:solidFill>
                  <a:srgbClr val="000000"/>
                </a:solidFill>
                <a:latin typeface="Trebuchet MS" panose="020B0603020202020204" pitchFamily="34" charset="0"/>
              </a:rPr>
              <a:t>Akun</a:t>
            </a:r>
            <a:r>
              <a:rPr lang="en-US" altLang="zh-CN" b="1" dirty="0">
                <a:solidFill>
                  <a:srgbClr val="000000"/>
                </a:solidFill>
                <a:latin typeface="Trebuchet MS" panose="020B0603020202020204" pitchFamily="34" charset="0"/>
              </a:rPr>
              <a:t>:</a:t>
            </a:r>
            <a:endParaRPr lang="en-US" altLang="zh-CN" dirty="0">
              <a:solidFill>
                <a:srgbClr val="000000"/>
              </a:solidFill>
              <a:latin typeface="Trebuchet MS" panose="020B0603020202020204" pitchFamily="34" charset="0"/>
            </a:endParaRPr>
          </a:p>
          <a:p>
            <a:pPr algn="just" fontAlgn="base">
              <a:spcBef>
                <a:spcPct val="0"/>
              </a:spcBef>
              <a:spcAft>
                <a:spcPct val="0"/>
              </a:spcAft>
            </a:pPr>
            <a:r>
              <a:rPr lang="en-US" altLang="zh-CN" sz="800" dirty="0">
                <a:solidFill>
                  <a:srgbClr val="000000"/>
                </a:solidFill>
                <a:latin typeface="Trebuchet MS" panose="020B0603020202020204" pitchFamily="34" charset="0"/>
              </a:rPr>
              <a:t> </a:t>
            </a:r>
            <a:endParaRPr lang="en-US" altLang="zh-CN" sz="500" dirty="0">
              <a:solidFill>
                <a:srgbClr val="000000"/>
              </a:solidFill>
              <a:latin typeface="Trebuchet MS" panose="020B0603020202020204" pitchFamily="34" charset="0"/>
            </a:endParaRPr>
          </a:p>
          <a:p>
            <a:pPr marL="361950" lvl="1" algn="just" fontAlgn="base">
              <a:spcBef>
                <a:spcPct val="0"/>
              </a:spcBef>
              <a:spcAft>
                <a:spcPct val="0"/>
              </a:spcAft>
            </a:pP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benar-benar</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memahami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keefektifan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upaya</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arus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melihat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seberapa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baik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masing-masing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akun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pada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kinerja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jaringan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berbeda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Jika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paket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analisis</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mengharuskan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mengalihkan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kumpulan</a:t>
            </a:r>
            <a:r>
              <a:rPr lang="en-US" altLang="zh-CN" dirty="0">
                <a:solidFill>
                  <a:srgbClr val="000000"/>
                </a:solidFill>
                <a:latin typeface="Trebuchet MS" panose="020B0603020202020204" pitchFamily="34" charset="0"/>
              </a:rPr>
              <a:t> data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setiap</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akun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menjadi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tantangan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membandingkan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mengukur</a:t>
            </a:r>
            <a:r>
              <a:rPr lang="en-US" altLang="zh-CN" dirty="0">
                <a:solidFill>
                  <a:srgbClr val="000000"/>
                </a:solidFill>
                <a:latin typeface="Trebuchet MS" panose="020B0603020202020204" pitchFamily="34" charset="0"/>
              </a:rPr>
              <a:t>. Kita </a:t>
            </a:r>
            <a:r>
              <a:rPr lang="en-US" altLang="zh-CN" dirty="0" err="1">
                <a:solidFill>
                  <a:srgbClr val="000000"/>
                </a:solidFill>
                <a:latin typeface="Trebuchet MS" panose="020B0603020202020204" pitchFamily="34" charset="0"/>
              </a:rPr>
              <a:t>bisa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mendapatkan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informasi</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jauh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lebih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baik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memanfaatkan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pelacakan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menggabungkan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semuanya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dalam</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satu</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tempat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a:t>
            </a:r>
            <a:endParaRPr lang="en-US" altLang="zh-CN" dirty="0">
              <a:solidFill>
                <a:srgbClr val="000000"/>
              </a:solidFill>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99"/>
          <p:cNvSpPr txBox="1"/>
          <p:nvPr/>
        </p:nvSpPr>
        <p:spPr>
          <a:xfrm>
            <a:off x="2265363" y="1241426"/>
            <a:ext cx="7537450" cy="4216539"/>
          </a:xfrm>
          <a:prstGeom prst="rect">
            <a:avLst/>
          </a:prstGeom>
          <a:noFill/>
          <a:ln w="9525">
            <a:noFill/>
          </a:ln>
        </p:spPr>
        <p:txBody>
          <a:bodyPr wrap="square" anchor="t">
            <a:spAutoFit/>
          </a:bodyPr>
          <a:lstStyle/>
          <a:p>
            <a:pPr marL="285750" indent="-285750" algn="just" fontAlgn="base">
              <a:spcBef>
                <a:spcPct val="0"/>
              </a:spcBef>
              <a:spcAft>
                <a:spcPct val="0"/>
              </a:spcAft>
              <a:buSzPct val="150000"/>
              <a:buFont typeface="Arial" panose="020B0604020202020204" pitchFamily="34" charset="0"/>
              <a:buChar char="•"/>
            </a:pPr>
            <a:r>
              <a:rPr lang="en-US" altLang="zh-CN" dirty="0">
                <a:solidFill>
                  <a:srgbClr val="000000"/>
                </a:solidFill>
                <a:latin typeface="Trebuchet MS" panose="020B0603020202020204" pitchFamily="34" charset="0"/>
              </a:rPr>
              <a:t> </a:t>
            </a:r>
            <a:r>
              <a:rPr lang="en-US" altLang="zh-CN" b="1" i="1" dirty="0">
                <a:solidFill>
                  <a:srgbClr val="000000"/>
                </a:solidFill>
                <a:latin typeface="Trebuchet MS" panose="020B0603020202020204" pitchFamily="34" charset="0"/>
              </a:rPr>
              <a:t>Shares</a:t>
            </a:r>
            <a:r>
              <a:rPr lang="en-US" altLang="zh-CN" b="1" dirty="0">
                <a:solidFill>
                  <a:srgbClr val="000000"/>
                </a:solidFill>
                <a:latin typeface="Trebuchet MS" panose="020B0603020202020204" pitchFamily="34" charset="0"/>
              </a:rPr>
              <a:t>:</a:t>
            </a:r>
          </a:p>
          <a:p>
            <a:pPr algn="just" fontAlgn="base">
              <a:spcBef>
                <a:spcPct val="0"/>
              </a:spcBef>
              <a:spcAft>
                <a:spcPct val="0"/>
              </a:spcAft>
            </a:pPr>
            <a:r>
              <a:rPr lang="en-US" altLang="zh-CN" sz="800" b="1" dirty="0">
                <a:solidFill>
                  <a:srgbClr val="000000"/>
                </a:solidFill>
                <a:latin typeface="Trebuchet MS" panose="020B0603020202020204" pitchFamily="34" charset="0"/>
              </a:rPr>
              <a:t> </a:t>
            </a:r>
            <a:endParaRPr lang="en-US" altLang="zh-CN" sz="800" dirty="0">
              <a:solidFill>
                <a:srgbClr val="000000"/>
              </a:solidFill>
              <a:latin typeface="Trebuchet MS" panose="020B0603020202020204" pitchFamily="34" charset="0"/>
            </a:endParaRPr>
          </a:p>
          <a:p>
            <a:pPr marL="361950" lvl="1" algn="just" fontAlgn="base">
              <a:spcBef>
                <a:spcPct val="0"/>
              </a:spcBef>
              <a:spcAft>
                <a:spcPct val="0"/>
              </a:spcAft>
            </a:pPr>
            <a:r>
              <a:rPr lang="en-US" altLang="zh-CN" dirty="0" err="1">
                <a:solidFill>
                  <a:srgbClr val="000000"/>
                </a:solidFill>
                <a:latin typeface="Trebuchet MS" panose="020B0603020202020204" pitchFamily="34" charset="0"/>
              </a:rPr>
              <a:t>Karena</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sharing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menunjukkan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bahwa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pengguna</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lainnya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sangat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terlibat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apa</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lakukan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penting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memiliki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pengukuran</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ini</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tersedia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mudah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dapat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meninjau</a:t>
            </a:r>
            <a:r>
              <a:rPr lang="en-US" altLang="zh-CN" dirty="0">
                <a:solidFill>
                  <a:srgbClr val="000000"/>
                </a:solidFill>
                <a:latin typeface="Trebuchet MS" panose="020B0603020202020204" pitchFamily="34" charset="0"/>
              </a:rPr>
              <a:t> data </a:t>
            </a:r>
            <a:r>
              <a:rPr lang="en-US" altLang="zh-CN" dirty="0" err="1">
                <a:solidFill>
                  <a:srgbClr val="000000"/>
                </a:solidFill>
                <a:latin typeface="Trebuchet MS" panose="020B0603020202020204" pitchFamily="34" charset="0"/>
              </a:rPr>
              <a:t>ini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juga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sangat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membantu</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tugas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seperti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merumuskan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strategi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konten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datang</a:t>
            </a:r>
            <a:r>
              <a:rPr lang="en-US" altLang="zh-CN" dirty="0">
                <a:solidFill>
                  <a:srgbClr val="000000"/>
                </a:solidFill>
                <a:latin typeface="Trebuchet MS" panose="020B0603020202020204" pitchFamily="34" charset="0"/>
              </a:rPr>
              <a:t>.</a:t>
            </a:r>
            <a:endParaRPr lang="id-ID" altLang="zh-CN" dirty="0">
              <a:solidFill>
                <a:srgbClr val="000000"/>
              </a:solidFill>
              <a:latin typeface="Trebuchet MS" panose="020B0603020202020204" pitchFamily="34" charset="0"/>
            </a:endParaRPr>
          </a:p>
          <a:p>
            <a:pPr marL="361950" lvl="1" algn="just" fontAlgn="base">
              <a:spcBef>
                <a:spcPct val="0"/>
              </a:spcBef>
              <a:spcAft>
                <a:spcPct val="0"/>
              </a:spcAft>
            </a:pPr>
            <a:endParaRPr lang="id-ID" altLang="zh-CN" b="1" dirty="0">
              <a:solidFill>
                <a:srgbClr val="000000"/>
              </a:solidFill>
              <a:latin typeface="Trebuchet MS" panose="020B0603020202020204" pitchFamily="34" charset="0"/>
            </a:endParaRPr>
          </a:p>
          <a:p>
            <a:pPr marL="361950" indent="-361950" algn="just" fontAlgn="base">
              <a:spcBef>
                <a:spcPct val="0"/>
              </a:spcBef>
              <a:spcAft>
                <a:spcPct val="0"/>
              </a:spcAft>
              <a:buSzPct val="150000"/>
              <a:buFont typeface="Arial" pitchFamily="34" charset="0"/>
              <a:buChar char="•"/>
            </a:pPr>
            <a:r>
              <a:rPr lang="en-US" altLang="zh-CN" b="1" dirty="0" err="1">
                <a:solidFill>
                  <a:srgbClr val="000000"/>
                </a:solidFill>
                <a:latin typeface="Trebuchet MS" panose="020B0603020202020204" pitchFamily="34" charset="0"/>
              </a:rPr>
              <a:t>Komentar</a:t>
            </a:r>
            <a:r>
              <a:rPr lang="en-US" altLang="zh-CN" b="1" dirty="0">
                <a:solidFill>
                  <a:srgbClr val="000000"/>
                </a:solidFill>
                <a:latin typeface="Trebuchet MS" panose="020B0603020202020204" pitchFamily="34" charset="0"/>
              </a:rPr>
              <a:t>:</a:t>
            </a:r>
          </a:p>
          <a:p>
            <a:pPr algn="just" fontAlgn="base">
              <a:spcBef>
                <a:spcPct val="0"/>
              </a:spcBef>
              <a:spcAft>
                <a:spcPct val="0"/>
              </a:spcAft>
            </a:pPr>
            <a:r>
              <a:rPr lang="en-US" altLang="zh-CN" sz="800" b="1" dirty="0">
                <a:solidFill>
                  <a:srgbClr val="000000"/>
                </a:solidFill>
                <a:latin typeface="Trebuchet MS" panose="020B0603020202020204" pitchFamily="34" charset="0"/>
              </a:rPr>
              <a:t> </a:t>
            </a:r>
            <a:r>
              <a:rPr lang="en-US" altLang="zh-CN" sz="800" dirty="0">
                <a:solidFill>
                  <a:srgbClr val="000000"/>
                </a:solidFill>
                <a:latin typeface="Trebuchet MS" panose="020B0603020202020204" pitchFamily="34" charset="0"/>
              </a:rPr>
              <a:t> </a:t>
            </a:r>
          </a:p>
          <a:p>
            <a:pPr marL="361950" lvl="1" algn="just" fontAlgn="base">
              <a:spcBef>
                <a:spcPct val="0"/>
              </a:spcBef>
              <a:spcAft>
                <a:spcPct val="0"/>
              </a:spcAft>
            </a:pPr>
            <a:r>
              <a:rPr lang="en-US" altLang="zh-CN" dirty="0" err="1">
                <a:solidFill>
                  <a:srgbClr val="000000"/>
                </a:solidFill>
                <a:latin typeface="Trebuchet MS" panose="020B0603020202020204" pitchFamily="34" charset="0"/>
              </a:rPr>
              <a:t>Terakhir</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namun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pasti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tidak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sedikit</a:t>
            </a:r>
            <a:r>
              <a:rPr lang="en-US" altLang="zh-CN" dirty="0">
                <a:solidFill>
                  <a:srgbClr val="000000"/>
                </a:solidFill>
                <a:latin typeface="Trebuchet MS" panose="020B0603020202020204" pitchFamily="34" charset="0"/>
              </a:rPr>
              <a:t>, media </a:t>
            </a:r>
            <a:r>
              <a:rPr lang="en-US" altLang="zh-CN" dirty="0" err="1">
                <a:solidFill>
                  <a:srgbClr val="000000"/>
                </a:solidFill>
                <a:latin typeface="Trebuchet MS" panose="020B0603020202020204" pitchFamily="34" charset="0"/>
              </a:rPr>
              <a:t>sosial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khusus</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pilih</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harus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menyertakan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informasi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tentang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komentar</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terima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Seperti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halnya</a:t>
            </a:r>
            <a:r>
              <a:rPr lang="en-US" altLang="zh-CN" dirty="0">
                <a:solidFill>
                  <a:srgbClr val="000000"/>
                </a:solidFill>
                <a:latin typeface="Trebuchet MS" panose="020B0603020202020204" pitchFamily="34" charset="0"/>
              </a:rPr>
              <a:t> </a:t>
            </a:r>
            <a:r>
              <a:rPr lang="en-US" altLang="zh-CN" i="1" dirty="0">
                <a:solidFill>
                  <a:srgbClr val="000000"/>
                </a:solidFill>
                <a:latin typeface="Trebuchet MS" panose="020B0603020202020204" pitchFamily="34" charset="0"/>
              </a:rPr>
              <a:t>shares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nilai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dapat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melihat</a:t>
            </a:r>
            <a:r>
              <a:rPr lang="en-US" altLang="zh-CN" dirty="0">
                <a:solidFill>
                  <a:srgbClr val="000000"/>
                </a:solidFill>
                <a:latin typeface="Trebuchet MS" panose="020B0603020202020204" pitchFamily="34" charset="0"/>
              </a:rPr>
              <a:t> data </a:t>
            </a:r>
            <a:r>
              <a:rPr lang="en-US" altLang="zh-CN" dirty="0" err="1">
                <a:solidFill>
                  <a:srgbClr val="000000"/>
                </a:solidFill>
                <a:latin typeface="Trebuchet MS" panose="020B0603020202020204" pitchFamily="34" charset="0"/>
              </a:rPr>
              <a:t>ini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berasal</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kenyataan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bahwa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ini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akan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memberi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banyak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wawasan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tentang</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jenis</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konten</a:t>
            </a:r>
            <a:r>
              <a:rPr lang="en-US" altLang="zh-CN" dirty="0">
                <a:solidFill>
                  <a:srgbClr val="000000"/>
                </a:solidFill>
                <a:latin typeface="Trebuchet MS" panose="020B0603020202020204" pitchFamily="34" charset="0"/>
              </a:rPr>
              <a:t> yang </a:t>
            </a:r>
            <a:r>
              <a:rPr lang="en-US" altLang="zh-CN" dirty="0" err="1">
                <a:solidFill>
                  <a:srgbClr val="000000"/>
                </a:solidFill>
                <a:latin typeface="Trebuchet MS" panose="020B0603020202020204" pitchFamily="34" charset="0"/>
              </a:rPr>
              <a:t>membuat</a:t>
            </a:r>
            <a:r>
              <a:rPr lang="en-US" altLang="zh-CN" dirty="0">
                <a:solidFill>
                  <a:srgbClr val="000000"/>
                </a:solidFill>
                <a:latin typeface="Trebuchet MS" panose="020B0603020202020204" pitchFamily="34" charset="0"/>
              </a:rPr>
              <a:t> orang </a:t>
            </a:r>
            <a:r>
              <a:rPr lang="en-US" altLang="zh-CN" dirty="0" err="1">
                <a:solidFill>
                  <a:srgbClr val="000000"/>
                </a:solidFill>
                <a:latin typeface="Trebuchet MS" panose="020B0603020202020204" pitchFamily="34" charset="0"/>
              </a:rPr>
              <a:t>meluangkan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waktu</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ekstra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hari</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mereka</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untuk</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terlibat</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dengan</a:t>
            </a:r>
            <a:r>
              <a:rPr lang="en-US" altLang="zh-CN" dirty="0">
                <a:solidFill>
                  <a:srgbClr val="000000"/>
                </a:solidFill>
                <a:latin typeface="Trebuchet MS" panose="020B0603020202020204" pitchFamily="34" charset="0"/>
              </a:rPr>
              <a:t> </a:t>
            </a:r>
            <a:r>
              <a:rPr lang="en-US" altLang="zh-CN" dirty="0" err="1">
                <a:solidFill>
                  <a:srgbClr val="000000"/>
                </a:solidFill>
                <a:latin typeface="Trebuchet MS" panose="020B0603020202020204" pitchFamily="34" charset="0"/>
              </a:rPr>
              <a:t>kita</a:t>
            </a:r>
            <a:r>
              <a:rPr lang="en-US" altLang="zh-CN" dirty="0">
                <a:solidFill>
                  <a:srgbClr val="000000"/>
                </a:solidFill>
                <a:latin typeface="Trebuchet MS" panose="020B0603020202020204" pitchFamily="34" charset="0"/>
              </a:rPr>
              <a:t>. </a:t>
            </a:r>
            <a:endParaRPr lang="en-US" altLang="zh-CN" dirty="0">
              <a:solidFill>
                <a:srgbClr val="000000"/>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7_Network">
  <a:themeElements>
    <a:clrScheme name="7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7_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7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7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7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7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7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7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7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7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7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7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Edge">
  <a:themeElements>
    <a:clrScheme name="7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7_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7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7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7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7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7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7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7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7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7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1009</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Arial Black</vt:lpstr>
      <vt:lpstr>Garamond</vt:lpstr>
      <vt:lpstr>Symbol</vt:lpstr>
      <vt:lpstr>Times New Roman</vt:lpstr>
      <vt:lpstr>Trebuchet MS</vt:lpstr>
      <vt:lpstr>Wingdings</vt:lpstr>
      <vt:lpstr>7_Network</vt:lpstr>
      <vt:lpstr>7_Edge</vt:lpstr>
      <vt:lpstr>PowerPoint Presentation</vt:lpstr>
      <vt:lpstr>DAFTAR ISI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Rudy Tarumingkeng</dc:creator>
  <cp:lastModifiedBy>Rudy Tarumingkeng</cp:lastModifiedBy>
  <cp:revision>4</cp:revision>
  <dcterms:created xsi:type="dcterms:W3CDTF">2022-05-11T07:01:38Z</dcterms:created>
  <dcterms:modified xsi:type="dcterms:W3CDTF">2022-05-11T12:32:33Z</dcterms:modified>
</cp:coreProperties>
</file>