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4.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3" r:id="rId3"/>
    <p:sldMasterId id="2147483686" r:id="rId4"/>
    <p:sldMasterId id="2147483692" r:id="rId5"/>
  </p:sldMasterIdLst>
  <p:notesMasterIdLst>
    <p:notesMasterId r:id="rId44"/>
  </p:notesMasterIdLst>
  <p:sldIdLst>
    <p:sldId id="292" r:id="rId6"/>
    <p:sldId id="293" r:id="rId7"/>
    <p:sldId id="257" r:id="rId8"/>
    <p:sldId id="262" r:id="rId9"/>
    <p:sldId id="294" r:id="rId10"/>
    <p:sldId id="295" r:id="rId11"/>
    <p:sldId id="296" r:id="rId12"/>
    <p:sldId id="297" r:id="rId13"/>
    <p:sldId id="298" r:id="rId14"/>
    <p:sldId id="299" r:id="rId15"/>
    <p:sldId id="300" r:id="rId16"/>
    <p:sldId id="306" r:id="rId17"/>
    <p:sldId id="301" r:id="rId18"/>
    <p:sldId id="302" r:id="rId19"/>
    <p:sldId id="303" r:id="rId20"/>
    <p:sldId id="304" r:id="rId21"/>
    <p:sldId id="305" r:id="rId22"/>
    <p:sldId id="307" r:id="rId23"/>
    <p:sldId id="308" r:id="rId24"/>
    <p:sldId id="277" r:id="rId25"/>
    <p:sldId id="316" r:id="rId26"/>
    <p:sldId id="317" r:id="rId27"/>
    <p:sldId id="327" r:id="rId28"/>
    <p:sldId id="328" r:id="rId29"/>
    <p:sldId id="309" r:id="rId30"/>
    <p:sldId id="313" r:id="rId31"/>
    <p:sldId id="310" r:id="rId32"/>
    <p:sldId id="311" r:id="rId33"/>
    <p:sldId id="312" r:id="rId34"/>
    <p:sldId id="329" r:id="rId35"/>
    <p:sldId id="330" r:id="rId36"/>
    <p:sldId id="331" r:id="rId37"/>
    <p:sldId id="332" r:id="rId38"/>
    <p:sldId id="333" r:id="rId39"/>
    <p:sldId id="318" r:id="rId40"/>
    <p:sldId id="314" r:id="rId41"/>
    <p:sldId id="283" r:id="rId42"/>
    <p:sldId id="315"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E11FC8B-BEFF-415C-8701-672CBC1AF26D}" v="3" dt="2026-09-04T23:37:41.43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5184" autoAdjust="0"/>
    <p:restoredTop sz="94660"/>
  </p:normalViewPr>
  <p:slideViewPr>
    <p:cSldViewPr snapToGrid="0">
      <p:cViewPr varScale="1">
        <p:scale>
          <a:sx n="108" d="100"/>
          <a:sy n="108" d="100"/>
        </p:scale>
        <p:origin x="126" y="21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theme" Target="theme/theme1.xml"/><Relationship Id="rId50" Type="http://schemas.microsoft.com/office/2015/10/relationships/revisionInfo" Target="revisionInfo.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microsoft.com/office/2016/11/relationships/changesInfo" Target="changesInfos/changesInfo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viewProps" Target="viewProps.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slideMaster" Target="slideMasters/slideMaster1.xml"/><Relationship Id="rId6" Type="http://schemas.openxmlformats.org/officeDocument/2006/relationships/slide" Target="slides/slid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udy Tarumingkeng" userId="5ac5b3de9b72ec3f" providerId="LiveId" clId="{E6BD3C08-1727-4E16-B85C-070BF9339DC1}"/>
    <pc:docChg chg="custSel modSld">
      <pc:chgData name="Rudy Tarumingkeng" userId="5ac5b3de9b72ec3f" providerId="LiveId" clId="{E6BD3C08-1727-4E16-B85C-070BF9339DC1}" dt="2026-09-04T23:38:21.140" v="60" actId="207"/>
      <pc:docMkLst>
        <pc:docMk/>
      </pc:docMkLst>
      <pc:sldChg chg="addSp modSp mod">
        <pc:chgData name="Rudy Tarumingkeng" userId="5ac5b3de9b72ec3f" providerId="LiveId" clId="{E6BD3C08-1727-4E16-B85C-070BF9339DC1}" dt="2026-09-04T23:38:21.140" v="60" actId="207"/>
        <pc:sldMkLst>
          <pc:docMk/>
          <pc:sldMk cId="1527431707" sldId="292"/>
        </pc:sldMkLst>
        <pc:spChg chg="add mod">
          <ac:chgData name="Rudy Tarumingkeng" userId="5ac5b3de9b72ec3f" providerId="LiveId" clId="{E6BD3C08-1727-4E16-B85C-070BF9339DC1}" dt="2026-09-04T23:37:01.126" v="37" actId="207"/>
          <ac:spMkLst>
            <pc:docMk/>
            <pc:sldMk cId="1527431707" sldId="292"/>
            <ac:spMk id="3" creationId="{0E5F2A69-99C8-850E-206E-EF0E83A59E30}"/>
          </ac:spMkLst>
        </pc:spChg>
        <pc:spChg chg="mod">
          <ac:chgData name="Rudy Tarumingkeng" userId="5ac5b3de9b72ec3f" providerId="LiveId" clId="{E6BD3C08-1727-4E16-B85C-070BF9339DC1}" dt="2026-09-04T23:38:21.140" v="60" actId="207"/>
          <ac:spMkLst>
            <pc:docMk/>
            <pc:sldMk cId="1527431707" sldId="292"/>
            <ac:spMk id="5" creationId="{33443D91-92E4-07AD-EA14-B2EFFA017602}"/>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D"/>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62A01D-C1B4-437F-AA44-FB13CB4BC428}" type="datetimeFigureOut">
              <a:rPr lang="en-ID" smtClean="0"/>
              <a:t>05/09/2026</a:t>
            </a:fld>
            <a:endParaRPr lang="en-ID"/>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D"/>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D"/>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6373F3-0533-4993-88BD-7234F502F93E}" type="slidenum">
              <a:rPr lang="en-ID" smtClean="0"/>
              <a:t>‹#›</a:t>
            </a:fld>
            <a:endParaRPr lang="en-ID"/>
          </a:p>
        </p:txBody>
      </p:sp>
    </p:spTree>
    <p:extLst>
      <p:ext uri="{BB962C8B-B14F-4D97-AF65-F5344CB8AC3E}">
        <p14:creationId xmlns:p14="http://schemas.microsoft.com/office/powerpoint/2010/main" val="32117732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554" name="Rectangle 21">
            <a:extLst>
              <a:ext uri="{FF2B5EF4-FFF2-40B4-BE49-F238E27FC236}">
                <a16:creationId xmlns:a16="http://schemas.microsoft.com/office/drawing/2014/main" id="{306A93CD-F2EC-BE3B-3A4E-FA21DCBA6164}"/>
              </a:ext>
            </a:extLst>
          </p:cNvPr>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itchFamily="34" charset="-128"/>
              </a:defRPr>
            </a:lvl9pPr>
          </a:lstStyle>
          <a:p>
            <a:pPr marL="0" marR="0" lvl="0" indent="0" algn="r" defTabSz="457200" rtl="0" eaLnBrk="1" fontAlgn="base" latinLnBrk="0" hangingPunct="0">
              <a:lnSpc>
                <a:spcPct val="9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99507142-BB19-4BEE-B767-4A2917F000CA}" type="slidenum">
              <a:rPr kumimoji="0" lang="en-US" altLang="id-ID" sz="1400" b="0" i="0" u="none" strike="noStrike" kern="1200" cap="none" spc="0" normalizeH="0" baseline="0" noProof="0">
                <a:ln>
                  <a:noFill/>
                </a:ln>
                <a:solidFill>
                  <a:srgbClr val="000000"/>
                </a:solidFill>
                <a:effectLst/>
                <a:uLnTx/>
                <a:uFillTx/>
                <a:latin typeface="Times New Roman" panose="02020603050405020304" pitchFamily="18" charset="0"/>
                <a:ea typeface="Arial Unicode MS" pitchFamily="34" charset="-128"/>
                <a:cs typeface="+mn-cs"/>
              </a:rPr>
              <a:pPr marL="0" marR="0" lvl="0" indent="0" algn="r" defTabSz="457200" rtl="0" eaLnBrk="1" fontAlgn="base" latinLnBrk="0" hangingPunct="0">
                <a:lnSpc>
                  <a:spcPct val="9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3</a:t>
            </a:fld>
            <a:endParaRPr kumimoji="0" lang="en-US" altLang="id-ID" sz="1400" b="0" i="0" u="none" strike="noStrike" kern="1200" cap="none" spc="0" normalizeH="0" baseline="0" noProof="0">
              <a:ln>
                <a:noFill/>
              </a:ln>
              <a:solidFill>
                <a:srgbClr val="000000"/>
              </a:solidFill>
              <a:effectLst/>
              <a:uLnTx/>
              <a:uFillTx/>
              <a:latin typeface="Times New Roman" panose="02020603050405020304" pitchFamily="18" charset="0"/>
              <a:ea typeface="Arial Unicode MS" pitchFamily="34" charset="-128"/>
              <a:cs typeface="+mn-cs"/>
            </a:endParaRPr>
          </a:p>
        </p:txBody>
      </p:sp>
      <p:sp>
        <p:nvSpPr>
          <p:cNvPr id="23555" name="Rectangle 1">
            <a:extLst>
              <a:ext uri="{FF2B5EF4-FFF2-40B4-BE49-F238E27FC236}">
                <a16:creationId xmlns:a16="http://schemas.microsoft.com/office/drawing/2014/main" id="{C0A0D1C2-2614-4A94-40D8-F8068CFFB0BC}"/>
              </a:ext>
            </a:extLst>
          </p:cNvPr>
          <p:cNvSpPr>
            <a:spLocks noGrp="1" noRot="1" noChangeAspect="1" noChangeArrowheads="1" noTextEdit="1"/>
          </p:cNvSpPr>
          <p:nvPr>
            <p:ph type="sldImg"/>
          </p:nvPr>
        </p:nvSpPr>
        <p:spPr>
          <a:xfrm>
            <a:off x="217488" y="812800"/>
            <a:ext cx="7123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3556" name="Rectangle 2">
            <a:extLst>
              <a:ext uri="{FF2B5EF4-FFF2-40B4-BE49-F238E27FC236}">
                <a16:creationId xmlns:a16="http://schemas.microsoft.com/office/drawing/2014/main" id="{D03E48FE-E42A-7C2A-5D6D-ACCF954587BC}"/>
              </a:ext>
            </a:extLst>
          </p:cNvPr>
          <p:cNvSpPr>
            <a:spLocks noGrp="1" noChangeArrowheads="1"/>
          </p:cNvSpPr>
          <p:nvPr>
            <p:ph type="body" idx="1"/>
          </p:nvPr>
        </p:nvSpPr>
        <p:spPr>
          <a:xfrm>
            <a:off x="755650" y="5078413"/>
            <a:ext cx="6048375" cy="4811712"/>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id-ID" altLang="id-ID"/>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602" name="Rectangle 21">
            <a:extLst>
              <a:ext uri="{FF2B5EF4-FFF2-40B4-BE49-F238E27FC236}">
                <a16:creationId xmlns:a16="http://schemas.microsoft.com/office/drawing/2014/main" id="{848E8EB3-C5A1-2F1D-A68C-EDAB2581AED0}"/>
              </a:ext>
            </a:extLst>
          </p:cNvPr>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itchFamily="34" charset="-128"/>
              </a:defRPr>
            </a:lvl5pPr>
            <a:lvl6pPr marL="25146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itchFamily="34" charset="-128"/>
              </a:defRPr>
            </a:lvl6pPr>
            <a:lvl7pPr marL="29718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itchFamily="34" charset="-128"/>
              </a:defRPr>
            </a:lvl7pPr>
            <a:lvl8pPr marL="34290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itchFamily="34" charset="-128"/>
              </a:defRPr>
            </a:lvl8pPr>
            <a:lvl9pPr marL="38862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itchFamily="34" charset="-128"/>
              </a:defRPr>
            </a:lvl9pPr>
          </a:lstStyle>
          <a:p>
            <a:pPr marL="0" marR="0" lvl="0" indent="0" algn="r" defTabSz="457200" rtl="0" eaLnBrk="1" fontAlgn="base" latinLnBrk="0" hangingPunct="0">
              <a:lnSpc>
                <a:spcPct val="9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BA3F11C7-A194-4C6F-8B2F-09031E6F5CF8}" type="slidenum">
              <a:rPr kumimoji="0" lang="en-US" altLang="id-ID" sz="1400" b="0" i="0" u="none" strike="noStrike" kern="1200" cap="none" spc="0" normalizeH="0" baseline="0" noProof="0">
                <a:ln>
                  <a:noFill/>
                </a:ln>
                <a:solidFill>
                  <a:srgbClr val="000000"/>
                </a:solidFill>
                <a:effectLst/>
                <a:uLnTx/>
                <a:uFillTx/>
                <a:latin typeface="Times New Roman" panose="02020603050405020304" pitchFamily="18" charset="0"/>
                <a:ea typeface="Arial Unicode MS" pitchFamily="34" charset="-128"/>
                <a:cs typeface="+mn-cs"/>
              </a:rPr>
              <a:pPr marL="0" marR="0" lvl="0" indent="0" algn="r" defTabSz="457200" rtl="0" eaLnBrk="1" fontAlgn="base" latinLnBrk="0" hangingPunct="0">
                <a:lnSpc>
                  <a:spcPct val="9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4</a:t>
            </a:fld>
            <a:endParaRPr kumimoji="0" lang="en-US" altLang="id-ID" sz="1400" b="0" i="0" u="none" strike="noStrike" kern="1200" cap="none" spc="0" normalizeH="0" baseline="0" noProof="0">
              <a:ln>
                <a:noFill/>
              </a:ln>
              <a:solidFill>
                <a:srgbClr val="000000"/>
              </a:solidFill>
              <a:effectLst/>
              <a:uLnTx/>
              <a:uFillTx/>
              <a:latin typeface="Times New Roman" panose="02020603050405020304" pitchFamily="18" charset="0"/>
              <a:ea typeface="Arial Unicode MS" pitchFamily="34" charset="-128"/>
              <a:cs typeface="+mn-cs"/>
            </a:endParaRPr>
          </a:p>
        </p:txBody>
      </p:sp>
      <p:sp>
        <p:nvSpPr>
          <p:cNvPr id="25603" name="Rectangle 1">
            <a:extLst>
              <a:ext uri="{FF2B5EF4-FFF2-40B4-BE49-F238E27FC236}">
                <a16:creationId xmlns:a16="http://schemas.microsoft.com/office/drawing/2014/main" id="{2E036756-514E-D25E-8550-3F3CC032204A}"/>
              </a:ext>
            </a:extLst>
          </p:cNvPr>
          <p:cNvSpPr>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5604" name="Rectangle 2">
            <a:extLst>
              <a:ext uri="{FF2B5EF4-FFF2-40B4-BE49-F238E27FC236}">
                <a16:creationId xmlns:a16="http://schemas.microsoft.com/office/drawing/2014/main" id="{365976E1-FB64-3E23-82DD-4CC38E698BCF}"/>
              </a:ext>
            </a:extLst>
          </p:cNvPr>
          <p:cNvSpPr>
            <a:spLocks noGrp="1" noChangeArrowheads="1"/>
          </p:cNvSpPr>
          <p:nvPr>
            <p:ph type="body" idx="1"/>
          </p:nvPr>
        </p:nvSpPr>
        <p:spPr>
          <a:xfrm>
            <a:off x="755650" y="5078413"/>
            <a:ext cx="6048375" cy="4811712"/>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id-ID" altLang="id-ID"/>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1442" name="Rectangle 21">
            <a:extLst>
              <a:ext uri="{FF2B5EF4-FFF2-40B4-BE49-F238E27FC236}">
                <a16:creationId xmlns:a16="http://schemas.microsoft.com/office/drawing/2014/main" id="{B2406DB1-9B38-203A-ABF4-9B806BD028E2}"/>
              </a:ext>
            </a:extLst>
          </p:cNvPr>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5pPr>
            <a:lvl6pPr marL="25146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6pPr>
            <a:lvl7pPr marL="29718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7pPr>
            <a:lvl8pPr marL="34290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8pPr>
            <a:lvl9pPr marL="38862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9pPr>
          </a:lstStyle>
          <a:p>
            <a:pPr marL="0" marR="0" lvl="0" indent="0" algn="r" defTabSz="457200" rtl="0" eaLnBrk="1" fontAlgn="base" latinLnBrk="0" hangingPunct="0">
              <a:lnSpc>
                <a:spcPct val="9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98E91F28-F3D7-41A9-9405-A60DE518E378}" type="slidenum">
              <a:rPr kumimoji="0" lang="en-US" altLang="id-ID" sz="1400" b="0" i="0" u="none" strike="noStrike" kern="1200" cap="none" spc="0" normalizeH="0" baseline="0" noProof="0" smtClean="0">
                <a:ln>
                  <a:noFill/>
                </a:ln>
                <a:solidFill>
                  <a:srgbClr val="000000"/>
                </a:solidFill>
                <a:effectLst/>
                <a:uLnTx/>
                <a:uFillTx/>
                <a:latin typeface="Times New Roman" panose="02020603050405020304" pitchFamily="18" charset="0"/>
                <a:ea typeface="Arial Unicode MS" panose="020B0604020202020204" pitchFamily="34" charset="-128"/>
                <a:cs typeface="+mn-cs"/>
              </a:rPr>
              <a:pPr marL="0" marR="0" lvl="0" indent="0" algn="r" defTabSz="457200" rtl="0" eaLnBrk="1" fontAlgn="base" latinLnBrk="0" hangingPunct="0">
                <a:lnSpc>
                  <a:spcPct val="9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20</a:t>
            </a:fld>
            <a:endParaRPr kumimoji="0" lang="en-US" altLang="id-ID" sz="1400" b="0" i="0" u="none" strike="noStrike" kern="1200" cap="none" spc="0" normalizeH="0" baseline="0" noProof="0">
              <a:ln>
                <a:noFill/>
              </a:ln>
              <a:solidFill>
                <a:srgbClr val="000000"/>
              </a:solidFill>
              <a:effectLst/>
              <a:uLnTx/>
              <a:uFillTx/>
              <a:latin typeface="Times New Roman" panose="02020603050405020304" pitchFamily="18" charset="0"/>
              <a:ea typeface="Arial Unicode MS" panose="020B0604020202020204" pitchFamily="34" charset="-128"/>
              <a:cs typeface="+mn-cs"/>
            </a:endParaRPr>
          </a:p>
        </p:txBody>
      </p:sp>
      <p:sp>
        <p:nvSpPr>
          <p:cNvPr id="61443" name="Rectangle 1">
            <a:extLst>
              <a:ext uri="{FF2B5EF4-FFF2-40B4-BE49-F238E27FC236}">
                <a16:creationId xmlns:a16="http://schemas.microsoft.com/office/drawing/2014/main" id="{AF3C2379-5CB4-0CAB-5C65-2CC85CF84C41}"/>
              </a:ext>
            </a:extLst>
          </p:cNvPr>
          <p:cNvSpPr>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61444" name="Rectangle 2">
            <a:extLst>
              <a:ext uri="{FF2B5EF4-FFF2-40B4-BE49-F238E27FC236}">
                <a16:creationId xmlns:a16="http://schemas.microsoft.com/office/drawing/2014/main" id="{9E8FB91C-EEAB-BABF-02DC-28A3F4CA1CFE}"/>
              </a:ext>
            </a:extLst>
          </p:cNvPr>
          <p:cNvSpPr>
            <a:spLocks noGrp="1" noChangeArrowheads="1"/>
          </p:cNvSpPr>
          <p:nvPr>
            <p:ph type="body" idx="1"/>
          </p:nvPr>
        </p:nvSpPr>
        <p:spPr>
          <a:xfrm>
            <a:off x="755650" y="5078413"/>
            <a:ext cx="6048375" cy="4811712"/>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id-ID" altLang="id-ID"/>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1922" name="Rectangle 21">
            <a:extLst>
              <a:ext uri="{FF2B5EF4-FFF2-40B4-BE49-F238E27FC236}">
                <a16:creationId xmlns:a16="http://schemas.microsoft.com/office/drawing/2014/main" id="{35F6AC30-B18F-0544-013D-4CDBBA05B6D2}"/>
              </a:ext>
            </a:extLst>
          </p:cNvPr>
          <p:cNvSpPr>
            <a:spLocks noGrp="1" noChangeArrowheads="1"/>
          </p:cNvSpPr>
          <p:nvPr>
            <p:ph type="sldNum" sz="quarter"/>
          </p:nvPr>
        </p:nvSpPr>
        <p:spPr>
          <a:noFill/>
          <a:extLst>
            <a:ext uri="{91240B29-F687-4F45-9708-019B960494DF}">
              <a14:hiddenLine xmlns:a14="http://schemas.microsoft.com/office/drawing/2010/main" w="9525">
                <a:solidFill>
                  <a:srgbClr val="808080"/>
                </a:solidFill>
                <a:round/>
                <a:headEnd/>
                <a:tailEnd/>
              </a14:hiddenLine>
            </a:ext>
          </a:extLst>
        </p:spPr>
        <p:txBody>
          <a:bodyPr/>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5pPr>
            <a:lvl6pPr marL="25146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6pPr>
            <a:lvl7pPr marL="29718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7pPr>
            <a:lvl8pPr marL="34290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8pPr>
            <a:lvl9pPr marL="38862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9pPr>
          </a:lstStyle>
          <a:p>
            <a:pPr marL="0" marR="0" lvl="0" indent="0" algn="r" defTabSz="457200" rtl="0" eaLnBrk="1" fontAlgn="base" latinLnBrk="0" hangingPunct="0">
              <a:lnSpc>
                <a:spcPct val="9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fld id="{73182438-D55A-4E40-A6A5-8E9E6359559C}" type="slidenum">
              <a:rPr kumimoji="0" lang="en-US" altLang="id-ID" sz="1400" b="0" i="0" u="none" strike="noStrike" kern="1200" cap="none" spc="0" normalizeH="0" baseline="0" noProof="0" smtClean="0">
                <a:ln>
                  <a:noFill/>
                </a:ln>
                <a:solidFill>
                  <a:srgbClr val="000000"/>
                </a:solidFill>
                <a:effectLst/>
                <a:uLnTx/>
                <a:uFillTx/>
                <a:latin typeface="Times New Roman" panose="02020603050405020304" pitchFamily="18" charset="0"/>
                <a:ea typeface="Arial Unicode MS" panose="020B0604020202020204" pitchFamily="34" charset="-128"/>
                <a:cs typeface="+mn-cs"/>
              </a:rPr>
              <a:pPr marL="0" marR="0" lvl="0" indent="0" algn="r" defTabSz="457200" rtl="0" eaLnBrk="1" fontAlgn="base" latinLnBrk="0" hangingPunct="0">
                <a:lnSpc>
                  <a:spcPct val="93000"/>
                </a:lnSpc>
                <a:spcBef>
                  <a:spcPct val="0"/>
                </a:spcBef>
                <a:spcAft>
                  <a:spcPct val="0"/>
                </a:spcAft>
                <a:buClrTx/>
                <a:buSzPct val="100000"/>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t>37</a:t>
            </a:fld>
            <a:endParaRPr kumimoji="0" lang="en-US" altLang="id-ID" sz="1400" b="0" i="0" u="none" strike="noStrike" kern="1200" cap="none" spc="0" normalizeH="0" baseline="0" noProof="0">
              <a:ln>
                <a:noFill/>
              </a:ln>
              <a:solidFill>
                <a:srgbClr val="000000"/>
              </a:solidFill>
              <a:effectLst/>
              <a:uLnTx/>
              <a:uFillTx/>
              <a:latin typeface="Times New Roman" panose="02020603050405020304" pitchFamily="18" charset="0"/>
              <a:ea typeface="Arial Unicode MS" panose="020B0604020202020204" pitchFamily="34" charset="-128"/>
              <a:cs typeface="+mn-cs"/>
            </a:endParaRPr>
          </a:p>
        </p:txBody>
      </p:sp>
      <p:sp>
        <p:nvSpPr>
          <p:cNvPr id="81923" name="Rectangle 1">
            <a:extLst>
              <a:ext uri="{FF2B5EF4-FFF2-40B4-BE49-F238E27FC236}">
                <a16:creationId xmlns:a16="http://schemas.microsoft.com/office/drawing/2014/main" id="{560BFDBA-FA48-BC08-6D87-A6BBF469D09F}"/>
              </a:ext>
            </a:extLst>
          </p:cNvPr>
          <p:cNvSpPr>
            <a:spLocks noGrp="1" noRot="1" noChangeAspect="1" noChangeArrowheads="1" noTextEdit="1"/>
          </p:cNvSpPr>
          <p:nvPr>
            <p:ph type="sldImg"/>
          </p:nvPr>
        </p:nvSpPr>
        <p:spPr>
          <a:xfrm>
            <a:off x="1106488" y="812800"/>
            <a:ext cx="5345112" cy="4008438"/>
          </a:xfrm>
          <a:solidFill>
            <a:srgbClr val="FFFFFF"/>
          </a:solidFill>
          <a:ln>
            <a:solidFill>
              <a:srgbClr val="000000"/>
            </a:solidFill>
            <a:miter lim="800000"/>
            <a:headEnd/>
            <a:tailEnd/>
          </a:ln>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81924" name="Rectangle 2">
            <a:extLst>
              <a:ext uri="{FF2B5EF4-FFF2-40B4-BE49-F238E27FC236}">
                <a16:creationId xmlns:a16="http://schemas.microsoft.com/office/drawing/2014/main" id="{D95A64CA-CD4D-1BD8-1D63-9D2E18859D68}"/>
              </a:ext>
            </a:extLst>
          </p:cNvPr>
          <p:cNvSpPr>
            <a:spLocks noGrp="1" noChangeArrowheads="1"/>
          </p:cNvSpPr>
          <p:nvPr>
            <p:ph type="body" idx="1"/>
          </p:nvPr>
        </p:nvSpPr>
        <p:spPr>
          <a:xfrm>
            <a:off x="755650" y="5078413"/>
            <a:ext cx="6048375" cy="4811712"/>
          </a:xfrm>
          <a:noFill/>
          <a:extLst>
            <a:ext uri="{91240B29-F687-4F45-9708-019B960494DF}">
              <a14:hiddenLine xmlns:a14="http://schemas.microsoft.com/office/drawing/2010/main" w="9525">
                <a:solidFill>
                  <a:srgbClr val="80808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id-ID" altLang="id-ID"/>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5D7BF1-132B-2412-C2DD-1298944DBEB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D"/>
          </a:p>
        </p:txBody>
      </p:sp>
      <p:sp>
        <p:nvSpPr>
          <p:cNvPr id="3" name="Subtitle 2">
            <a:extLst>
              <a:ext uri="{FF2B5EF4-FFF2-40B4-BE49-F238E27FC236}">
                <a16:creationId xmlns:a16="http://schemas.microsoft.com/office/drawing/2014/main" id="{853A5637-904F-F6AB-7562-A3E1E4F472D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D"/>
          </a:p>
        </p:txBody>
      </p:sp>
      <p:sp>
        <p:nvSpPr>
          <p:cNvPr id="4" name="Date Placeholder 3">
            <a:extLst>
              <a:ext uri="{FF2B5EF4-FFF2-40B4-BE49-F238E27FC236}">
                <a16:creationId xmlns:a16="http://schemas.microsoft.com/office/drawing/2014/main" id="{5FAE1B7C-B0EA-2B54-B5F5-03411F1D042B}"/>
              </a:ext>
            </a:extLst>
          </p:cNvPr>
          <p:cNvSpPr>
            <a:spLocks noGrp="1"/>
          </p:cNvSpPr>
          <p:nvPr>
            <p:ph type="dt" sz="half" idx="10"/>
          </p:nvPr>
        </p:nvSpPr>
        <p:spPr/>
        <p:txBody>
          <a:bodyPr/>
          <a:lstStyle/>
          <a:p>
            <a:fld id="{81188A74-8231-4E55-A90C-FDF604FFCD62}" type="datetimeFigureOut">
              <a:rPr lang="en-ID" smtClean="0"/>
              <a:t>05/09/2026</a:t>
            </a:fld>
            <a:endParaRPr lang="en-ID"/>
          </a:p>
        </p:txBody>
      </p:sp>
      <p:sp>
        <p:nvSpPr>
          <p:cNvPr id="5" name="Footer Placeholder 4">
            <a:extLst>
              <a:ext uri="{FF2B5EF4-FFF2-40B4-BE49-F238E27FC236}">
                <a16:creationId xmlns:a16="http://schemas.microsoft.com/office/drawing/2014/main" id="{6B6852EC-E9D1-2719-470B-9AE005B1FA48}"/>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6BD3E4F8-8C79-8E2B-9712-59030831744A}"/>
              </a:ext>
            </a:extLst>
          </p:cNvPr>
          <p:cNvSpPr>
            <a:spLocks noGrp="1"/>
          </p:cNvSpPr>
          <p:nvPr>
            <p:ph type="sldNum" sz="quarter" idx="12"/>
          </p:nvPr>
        </p:nvSpPr>
        <p:spPr/>
        <p:txBody>
          <a:bodyPr/>
          <a:lstStyle/>
          <a:p>
            <a:fld id="{ADB9E7CB-6AFE-4456-B30A-4A510B3082D4}" type="slidenum">
              <a:rPr lang="en-ID" smtClean="0"/>
              <a:t>‹#›</a:t>
            </a:fld>
            <a:endParaRPr lang="en-ID"/>
          </a:p>
        </p:txBody>
      </p:sp>
    </p:spTree>
    <p:extLst>
      <p:ext uri="{BB962C8B-B14F-4D97-AF65-F5344CB8AC3E}">
        <p14:creationId xmlns:p14="http://schemas.microsoft.com/office/powerpoint/2010/main" val="10668290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2CD9A-42BE-92FE-C550-846F67DE397A}"/>
              </a:ext>
            </a:extLst>
          </p:cNvPr>
          <p:cNvSpPr>
            <a:spLocks noGrp="1"/>
          </p:cNvSpPr>
          <p:nvPr>
            <p:ph type="title"/>
          </p:nvPr>
        </p:nvSpPr>
        <p:spPr/>
        <p:txBody>
          <a:bodyPr/>
          <a:lstStyle/>
          <a:p>
            <a:r>
              <a:rPr lang="en-US"/>
              <a:t>Click to edit Master title style</a:t>
            </a:r>
            <a:endParaRPr lang="en-ID"/>
          </a:p>
        </p:txBody>
      </p:sp>
      <p:sp>
        <p:nvSpPr>
          <p:cNvPr id="3" name="Content Placeholder 2">
            <a:extLst>
              <a:ext uri="{FF2B5EF4-FFF2-40B4-BE49-F238E27FC236}">
                <a16:creationId xmlns:a16="http://schemas.microsoft.com/office/drawing/2014/main" id="{9245D56C-C659-1BFA-153A-388553691E3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99940545-6AF8-12A9-01B8-815DB24A2207}"/>
              </a:ext>
            </a:extLst>
          </p:cNvPr>
          <p:cNvSpPr>
            <a:spLocks noGrp="1"/>
          </p:cNvSpPr>
          <p:nvPr>
            <p:ph type="dt" sz="half" idx="10"/>
          </p:nvPr>
        </p:nvSpPr>
        <p:spPr/>
        <p:txBody>
          <a:bodyPr/>
          <a:lstStyle/>
          <a:p>
            <a:fld id="{81188A74-8231-4E55-A90C-FDF604FFCD62}" type="datetimeFigureOut">
              <a:rPr lang="en-ID" smtClean="0"/>
              <a:t>05/09/2026</a:t>
            </a:fld>
            <a:endParaRPr lang="en-ID"/>
          </a:p>
        </p:txBody>
      </p:sp>
      <p:sp>
        <p:nvSpPr>
          <p:cNvPr id="5" name="Footer Placeholder 4">
            <a:extLst>
              <a:ext uri="{FF2B5EF4-FFF2-40B4-BE49-F238E27FC236}">
                <a16:creationId xmlns:a16="http://schemas.microsoft.com/office/drawing/2014/main" id="{D6399D1F-0AD5-5301-6C71-18CB171FEF78}"/>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578CA4FE-8589-E787-45A2-D5549E825D9A}"/>
              </a:ext>
            </a:extLst>
          </p:cNvPr>
          <p:cNvSpPr>
            <a:spLocks noGrp="1"/>
          </p:cNvSpPr>
          <p:nvPr>
            <p:ph type="sldNum" sz="quarter" idx="12"/>
          </p:nvPr>
        </p:nvSpPr>
        <p:spPr/>
        <p:txBody>
          <a:bodyPr/>
          <a:lstStyle/>
          <a:p>
            <a:fld id="{ADB9E7CB-6AFE-4456-B30A-4A510B3082D4}" type="slidenum">
              <a:rPr lang="en-ID" smtClean="0"/>
              <a:t>‹#›</a:t>
            </a:fld>
            <a:endParaRPr lang="en-ID"/>
          </a:p>
        </p:txBody>
      </p:sp>
    </p:spTree>
    <p:extLst>
      <p:ext uri="{BB962C8B-B14F-4D97-AF65-F5344CB8AC3E}">
        <p14:creationId xmlns:p14="http://schemas.microsoft.com/office/powerpoint/2010/main" val="169198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52243-80F9-DE3F-BFF6-003E4E89022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D"/>
          </a:p>
        </p:txBody>
      </p:sp>
      <p:sp>
        <p:nvSpPr>
          <p:cNvPr id="3" name="Text Placeholder 2">
            <a:extLst>
              <a:ext uri="{FF2B5EF4-FFF2-40B4-BE49-F238E27FC236}">
                <a16:creationId xmlns:a16="http://schemas.microsoft.com/office/drawing/2014/main" id="{4569B423-EC1C-D5BD-CC47-6AD98984CF0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8CDE814-5458-6F9B-4A6F-E03E4DDF9E56}"/>
              </a:ext>
            </a:extLst>
          </p:cNvPr>
          <p:cNvSpPr>
            <a:spLocks noGrp="1"/>
          </p:cNvSpPr>
          <p:nvPr>
            <p:ph type="dt" sz="half" idx="10"/>
          </p:nvPr>
        </p:nvSpPr>
        <p:spPr/>
        <p:txBody>
          <a:bodyPr/>
          <a:lstStyle/>
          <a:p>
            <a:fld id="{81188A74-8231-4E55-A90C-FDF604FFCD62}" type="datetimeFigureOut">
              <a:rPr lang="en-ID" smtClean="0"/>
              <a:t>05/09/2026</a:t>
            </a:fld>
            <a:endParaRPr lang="en-ID"/>
          </a:p>
        </p:txBody>
      </p:sp>
      <p:sp>
        <p:nvSpPr>
          <p:cNvPr id="5" name="Footer Placeholder 4">
            <a:extLst>
              <a:ext uri="{FF2B5EF4-FFF2-40B4-BE49-F238E27FC236}">
                <a16:creationId xmlns:a16="http://schemas.microsoft.com/office/drawing/2014/main" id="{ED9348AF-0D15-2728-5702-D95EB7E876F8}"/>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674DA5CB-029F-6B43-2AB2-5B21C77AAFCC}"/>
              </a:ext>
            </a:extLst>
          </p:cNvPr>
          <p:cNvSpPr>
            <a:spLocks noGrp="1"/>
          </p:cNvSpPr>
          <p:nvPr>
            <p:ph type="sldNum" sz="quarter" idx="12"/>
          </p:nvPr>
        </p:nvSpPr>
        <p:spPr/>
        <p:txBody>
          <a:bodyPr/>
          <a:lstStyle/>
          <a:p>
            <a:fld id="{ADB9E7CB-6AFE-4456-B30A-4A510B3082D4}" type="slidenum">
              <a:rPr lang="en-ID" smtClean="0"/>
              <a:t>‹#›</a:t>
            </a:fld>
            <a:endParaRPr lang="en-ID"/>
          </a:p>
        </p:txBody>
      </p:sp>
    </p:spTree>
    <p:extLst>
      <p:ext uri="{BB962C8B-B14F-4D97-AF65-F5344CB8AC3E}">
        <p14:creationId xmlns:p14="http://schemas.microsoft.com/office/powerpoint/2010/main" val="11853345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D47C83-4800-3F9B-3955-8CD758859797}"/>
              </a:ext>
            </a:extLst>
          </p:cNvPr>
          <p:cNvSpPr>
            <a:spLocks noGrp="1"/>
          </p:cNvSpPr>
          <p:nvPr>
            <p:ph type="title"/>
          </p:nvPr>
        </p:nvSpPr>
        <p:spPr/>
        <p:txBody>
          <a:bodyPr/>
          <a:lstStyle/>
          <a:p>
            <a:r>
              <a:rPr lang="en-US"/>
              <a:t>Click to edit Master title style</a:t>
            </a:r>
            <a:endParaRPr lang="en-ID"/>
          </a:p>
        </p:txBody>
      </p:sp>
      <p:sp>
        <p:nvSpPr>
          <p:cNvPr id="3" name="Content Placeholder 2">
            <a:extLst>
              <a:ext uri="{FF2B5EF4-FFF2-40B4-BE49-F238E27FC236}">
                <a16:creationId xmlns:a16="http://schemas.microsoft.com/office/drawing/2014/main" id="{FBAC59A3-DB56-BC5C-7CEF-CD975769C3B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Content Placeholder 3">
            <a:extLst>
              <a:ext uri="{FF2B5EF4-FFF2-40B4-BE49-F238E27FC236}">
                <a16:creationId xmlns:a16="http://schemas.microsoft.com/office/drawing/2014/main" id="{5FFBBD23-D2FF-6472-7C0E-7B4CACB157A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5" name="Date Placeholder 4">
            <a:extLst>
              <a:ext uri="{FF2B5EF4-FFF2-40B4-BE49-F238E27FC236}">
                <a16:creationId xmlns:a16="http://schemas.microsoft.com/office/drawing/2014/main" id="{2263FF4B-2402-9B46-3B02-0637F54EF243}"/>
              </a:ext>
            </a:extLst>
          </p:cNvPr>
          <p:cNvSpPr>
            <a:spLocks noGrp="1"/>
          </p:cNvSpPr>
          <p:nvPr>
            <p:ph type="dt" sz="half" idx="10"/>
          </p:nvPr>
        </p:nvSpPr>
        <p:spPr/>
        <p:txBody>
          <a:bodyPr/>
          <a:lstStyle/>
          <a:p>
            <a:fld id="{81188A74-8231-4E55-A90C-FDF604FFCD62}" type="datetimeFigureOut">
              <a:rPr lang="en-ID" smtClean="0"/>
              <a:t>05/09/2026</a:t>
            </a:fld>
            <a:endParaRPr lang="en-ID"/>
          </a:p>
        </p:txBody>
      </p:sp>
      <p:sp>
        <p:nvSpPr>
          <p:cNvPr id="6" name="Footer Placeholder 5">
            <a:extLst>
              <a:ext uri="{FF2B5EF4-FFF2-40B4-BE49-F238E27FC236}">
                <a16:creationId xmlns:a16="http://schemas.microsoft.com/office/drawing/2014/main" id="{208FA43F-0192-682B-9365-9BBDC1C2A7D5}"/>
              </a:ext>
            </a:extLst>
          </p:cNvPr>
          <p:cNvSpPr>
            <a:spLocks noGrp="1"/>
          </p:cNvSpPr>
          <p:nvPr>
            <p:ph type="ftr" sz="quarter" idx="11"/>
          </p:nvPr>
        </p:nvSpPr>
        <p:spPr/>
        <p:txBody>
          <a:bodyPr/>
          <a:lstStyle/>
          <a:p>
            <a:endParaRPr lang="en-ID"/>
          </a:p>
        </p:txBody>
      </p:sp>
      <p:sp>
        <p:nvSpPr>
          <p:cNvPr id="7" name="Slide Number Placeholder 6">
            <a:extLst>
              <a:ext uri="{FF2B5EF4-FFF2-40B4-BE49-F238E27FC236}">
                <a16:creationId xmlns:a16="http://schemas.microsoft.com/office/drawing/2014/main" id="{A9FAF80D-4B61-893B-F634-760A12BFF261}"/>
              </a:ext>
            </a:extLst>
          </p:cNvPr>
          <p:cNvSpPr>
            <a:spLocks noGrp="1"/>
          </p:cNvSpPr>
          <p:nvPr>
            <p:ph type="sldNum" sz="quarter" idx="12"/>
          </p:nvPr>
        </p:nvSpPr>
        <p:spPr/>
        <p:txBody>
          <a:bodyPr/>
          <a:lstStyle/>
          <a:p>
            <a:fld id="{ADB9E7CB-6AFE-4456-B30A-4A510B3082D4}" type="slidenum">
              <a:rPr lang="en-ID" smtClean="0"/>
              <a:t>‹#›</a:t>
            </a:fld>
            <a:endParaRPr lang="en-ID"/>
          </a:p>
        </p:txBody>
      </p:sp>
    </p:spTree>
    <p:extLst>
      <p:ext uri="{BB962C8B-B14F-4D97-AF65-F5344CB8AC3E}">
        <p14:creationId xmlns:p14="http://schemas.microsoft.com/office/powerpoint/2010/main" val="10149412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2A4AC0-94F7-36A7-3C90-7E1996EE78C6}"/>
              </a:ext>
            </a:extLst>
          </p:cNvPr>
          <p:cNvSpPr>
            <a:spLocks noGrp="1"/>
          </p:cNvSpPr>
          <p:nvPr>
            <p:ph type="title"/>
          </p:nvPr>
        </p:nvSpPr>
        <p:spPr>
          <a:xfrm>
            <a:off x="839788" y="365125"/>
            <a:ext cx="10515600" cy="1325563"/>
          </a:xfrm>
        </p:spPr>
        <p:txBody>
          <a:bodyPr/>
          <a:lstStyle/>
          <a:p>
            <a:r>
              <a:rPr lang="en-US"/>
              <a:t>Click to edit Master title style</a:t>
            </a:r>
            <a:endParaRPr lang="en-ID"/>
          </a:p>
        </p:txBody>
      </p:sp>
      <p:sp>
        <p:nvSpPr>
          <p:cNvPr id="3" name="Text Placeholder 2">
            <a:extLst>
              <a:ext uri="{FF2B5EF4-FFF2-40B4-BE49-F238E27FC236}">
                <a16:creationId xmlns:a16="http://schemas.microsoft.com/office/drawing/2014/main" id="{0E2F7205-A75D-640C-2799-5C6C12F9FED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C007551-53DF-251F-BC34-A5845CD3CD3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5" name="Text Placeholder 4">
            <a:extLst>
              <a:ext uri="{FF2B5EF4-FFF2-40B4-BE49-F238E27FC236}">
                <a16:creationId xmlns:a16="http://schemas.microsoft.com/office/drawing/2014/main" id="{FE729FA1-9073-55C8-5D05-D2596C5ADC4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680B025-1E78-1FAC-B4E4-8FE067CD27C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7" name="Date Placeholder 6">
            <a:extLst>
              <a:ext uri="{FF2B5EF4-FFF2-40B4-BE49-F238E27FC236}">
                <a16:creationId xmlns:a16="http://schemas.microsoft.com/office/drawing/2014/main" id="{CCE67D56-8580-1C92-26E1-65AAC70168F6}"/>
              </a:ext>
            </a:extLst>
          </p:cNvPr>
          <p:cNvSpPr>
            <a:spLocks noGrp="1"/>
          </p:cNvSpPr>
          <p:nvPr>
            <p:ph type="dt" sz="half" idx="10"/>
          </p:nvPr>
        </p:nvSpPr>
        <p:spPr/>
        <p:txBody>
          <a:bodyPr/>
          <a:lstStyle/>
          <a:p>
            <a:fld id="{81188A74-8231-4E55-A90C-FDF604FFCD62}" type="datetimeFigureOut">
              <a:rPr lang="en-ID" smtClean="0"/>
              <a:t>05/09/2026</a:t>
            </a:fld>
            <a:endParaRPr lang="en-ID"/>
          </a:p>
        </p:txBody>
      </p:sp>
      <p:sp>
        <p:nvSpPr>
          <p:cNvPr id="8" name="Footer Placeholder 7">
            <a:extLst>
              <a:ext uri="{FF2B5EF4-FFF2-40B4-BE49-F238E27FC236}">
                <a16:creationId xmlns:a16="http://schemas.microsoft.com/office/drawing/2014/main" id="{FB2E4987-8EFC-7487-8E35-E9634BD2E7CF}"/>
              </a:ext>
            </a:extLst>
          </p:cNvPr>
          <p:cNvSpPr>
            <a:spLocks noGrp="1"/>
          </p:cNvSpPr>
          <p:nvPr>
            <p:ph type="ftr" sz="quarter" idx="11"/>
          </p:nvPr>
        </p:nvSpPr>
        <p:spPr/>
        <p:txBody>
          <a:bodyPr/>
          <a:lstStyle/>
          <a:p>
            <a:endParaRPr lang="en-ID"/>
          </a:p>
        </p:txBody>
      </p:sp>
      <p:sp>
        <p:nvSpPr>
          <p:cNvPr id="9" name="Slide Number Placeholder 8">
            <a:extLst>
              <a:ext uri="{FF2B5EF4-FFF2-40B4-BE49-F238E27FC236}">
                <a16:creationId xmlns:a16="http://schemas.microsoft.com/office/drawing/2014/main" id="{543FF454-3DC2-48A4-3200-2B53D0D4F3FD}"/>
              </a:ext>
            </a:extLst>
          </p:cNvPr>
          <p:cNvSpPr>
            <a:spLocks noGrp="1"/>
          </p:cNvSpPr>
          <p:nvPr>
            <p:ph type="sldNum" sz="quarter" idx="12"/>
          </p:nvPr>
        </p:nvSpPr>
        <p:spPr/>
        <p:txBody>
          <a:bodyPr/>
          <a:lstStyle/>
          <a:p>
            <a:fld id="{ADB9E7CB-6AFE-4456-B30A-4A510B3082D4}" type="slidenum">
              <a:rPr lang="en-ID" smtClean="0"/>
              <a:t>‹#›</a:t>
            </a:fld>
            <a:endParaRPr lang="en-ID"/>
          </a:p>
        </p:txBody>
      </p:sp>
    </p:spTree>
    <p:extLst>
      <p:ext uri="{BB962C8B-B14F-4D97-AF65-F5344CB8AC3E}">
        <p14:creationId xmlns:p14="http://schemas.microsoft.com/office/powerpoint/2010/main" val="37251083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348D0E-58EE-7393-BBB6-A0909230F5B6}"/>
              </a:ext>
            </a:extLst>
          </p:cNvPr>
          <p:cNvSpPr>
            <a:spLocks noGrp="1"/>
          </p:cNvSpPr>
          <p:nvPr>
            <p:ph type="title"/>
          </p:nvPr>
        </p:nvSpPr>
        <p:spPr/>
        <p:txBody>
          <a:bodyPr/>
          <a:lstStyle/>
          <a:p>
            <a:r>
              <a:rPr lang="en-US"/>
              <a:t>Click to edit Master title style</a:t>
            </a:r>
            <a:endParaRPr lang="en-ID"/>
          </a:p>
        </p:txBody>
      </p:sp>
      <p:sp>
        <p:nvSpPr>
          <p:cNvPr id="3" name="Date Placeholder 2">
            <a:extLst>
              <a:ext uri="{FF2B5EF4-FFF2-40B4-BE49-F238E27FC236}">
                <a16:creationId xmlns:a16="http://schemas.microsoft.com/office/drawing/2014/main" id="{F434BE27-7711-D434-4787-B51406E0D083}"/>
              </a:ext>
            </a:extLst>
          </p:cNvPr>
          <p:cNvSpPr>
            <a:spLocks noGrp="1"/>
          </p:cNvSpPr>
          <p:nvPr>
            <p:ph type="dt" sz="half" idx="10"/>
          </p:nvPr>
        </p:nvSpPr>
        <p:spPr/>
        <p:txBody>
          <a:bodyPr/>
          <a:lstStyle/>
          <a:p>
            <a:fld id="{81188A74-8231-4E55-A90C-FDF604FFCD62}" type="datetimeFigureOut">
              <a:rPr lang="en-ID" smtClean="0"/>
              <a:t>05/09/2026</a:t>
            </a:fld>
            <a:endParaRPr lang="en-ID"/>
          </a:p>
        </p:txBody>
      </p:sp>
      <p:sp>
        <p:nvSpPr>
          <p:cNvPr id="4" name="Footer Placeholder 3">
            <a:extLst>
              <a:ext uri="{FF2B5EF4-FFF2-40B4-BE49-F238E27FC236}">
                <a16:creationId xmlns:a16="http://schemas.microsoft.com/office/drawing/2014/main" id="{021FB0D7-D8D4-0E6C-A708-7FC22657D5AA}"/>
              </a:ext>
            </a:extLst>
          </p:cNvPr>
          <p:cNvSpPr>
            <a:spLocks noGrp="1"/>
          </p:cNvSpPr>
          <p:nvPr>
            <p:ph type="ftr" sz="quarter" idx="11"/>
          </p:nvPr>
        </p:nvSpPr>
        <p:spPr/>
        <p:txBody>
          <a:bodyPr/>
          <a:lstStyle/>
          <a:p>
            <a:endParaRPr lang="en-ID"/>
          </a:p>
        </p:txBody>
      </p:sp>
      <p:sp>
        <p:nvSpPr>
          <p:cNvPr id="5" name="Slide Number Placeholder 4">
            <a:extLst>
              <a:ext uri="{FF2B5EF4-FFF2-40B4-BE49-F238E27FC236}">
                <a16:creationId xmlns:a16="http://schemas.microsoft.com/office/drawing/2014/main" id="{27A90BD4-5972-729E-A3BA-91AAFB9F81AC}"/>
              </a:ext>
            </a:extLst>
          </p:cNvPr>
          <p:cNvSpPr>
            <a:spLocks noGrp="1"/>
          </p:cNvSpPr>
          <p:nvPr>
            <p:ph type="sldNum" sz="quarter" idx="12"/>
          </p:nvPr>
        </p:nvSpPr>
        <p:spPr/>
        <p:txBody>
          <a:bodyPr/>
          <a:lstStyle/>
          <a:p>
            <a:fld id="{ADB9E7CB-6AFE-4456-B30A-4A510B3082D4}" type="slidenum">
              <a:rPr lang="en-ID" smtClean="0"/>
              <a:t>‹#›</a:t>
            </a:fld>
            <a:endParaRPr lang="en-ID"/>
          </a:p>
        </p:txBody>
      </p:sp>
    </p:spTree>
    <p:extLst>
      <p:ext uri="{BB962C8B-B14F-4D97-AF65-F5344CB8AC3E}">
        <p14:creationId xmlns:p14="http://schemas.microsoft.com/office/powerpoint/2010/main" val="5160826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4F4493A-8B7D-4052-7ABC-079238639045}"/>
              </a:ext>
            </a:extLst>
          </p:cNvPr>
          <p:cNvSpPr>
            <a:spLocks noGrp="1"/>
          </p:cNvSpPr>
          <p:nvPr>
            <p:ph type="dt" sz="half" idx="10"/>
          </p:nvPr>
        </p:nvSpPr>
        <p:spPr/>
        <p:txBody>
          <a:bodyPr/>
          <a:lstStyle/>
          <a:p>
            <a:fld id="{81188A74-8231-4E55-A90C-FDF604FFCD62}" type="datetimeFigureOut">
              <a:rPr lang="en-ID" smtClean="0"/>
              <a:t>05/09/2026</a:t>
            </a:fld>
            <a:endParaRPr lang="en-ID"/>
          </a:p>
        </p:txBody>
      </p:sp>
      <p:sp>
        <p:nvSpPr>
          <p:cNvPr id="3" name="Footer Placeholder 2">
            <a:extLst>
              <a:ext uri="{FF2B5EF4-FFF2-40B4-BE49-F238E27FC236}">
                <a16:creationId xmlns:a16="http://schemas.microsoft.com/office/drawing/2014/main" id="{CD6E2257-8D2A-646E-CBBC-D3321644363F}"/>
              </a:ext>
            </a:extLst>
          </p:cNvPr>
          <p:cNvSpPr>
            <a:spLocks noGrp="1"/>
          </p:cNvSpPr>
          <p:nvPr>
            <p:ph type="ftr" sz="quarter" idx="11"/>
          </p:nvPr>
        </p:nvSpPr>
        <p:spPr/>
        <p:txBody>
          <a:bodyPr/>
          <a:lstStyle/>
          <a:p>
            <a:endParaRPr lang="en-ID"/>
          </a:p>
        </p:txBody>
      </p:sp>
      <p:sp>
        <p:nvSpPr>
          <p:cNvPr id="4" name="Slide Number Placeholder 3">
            <a:extLst>
              <a:ext uri="{FF2B5EF4-FFF2-40B4-BE49-F238E27FC236}">
                <a16:creationId xmlns:a16="http://schemas.microsoft.com/office/drawing/2014/main" id="{9A06954C-A0AF-BD9C-A4B2-5BAB465F1C4F}"/>
              </a:ext>
            </a:extLst>
          </p:cNvPr>
          <p:cNvSpPr>
            <a:spLocks noGrp="1"/>
          </p:cNvSpPr>
          <p:nvPr>
            <p:ph type="sldNum" sz="quarter" idx="12"/>
          </p:nvPr>
        </p:nvSpPr>
        <p:spPr/>
        <p:txBody>
          <a:bodyPr/>
          <a:lstStyle/>
          <a:p>
            <a:fld id="{ADB9E7CB-6AFE-4456-B30A-4A510B3082D4}" type="slidenum">
              <a:rPr lang="en-ID" smtClean="0"/>
              <a:t>‹#›</a:t>
            </a:fld>
            <a:endParaRPr lang="en-ID"/>
          </a:p>
        </p:txBody>
      </p:sp>
    </p:spTree>
    <p:extLst>
      <p:ext uri="{BB962C8B-B14F-4D97-AF65-F5344CB8AC3E}">
        <p14:creationId xmlns:p14="http://schemas.microsoft.com/office/powerpoint/2010/main" val="36584872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CDF4C-67C3-BCE1-353B-7C478973CD3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D"/>
          </a:p>
        </p:txBody>
      </p:sp>
      <p:sp>
        <p:nvSpPr>
          <p:cNvPr id="3" name="Content Placeholder 2">
            <a:extLst>
              <a:ext uri="{FF2B5EF4-FFF2-40B4-BE49-F238E27FC236}">
                <a16:creationId xmlns:a16="http://schemas.microsoft.com/office/drawing/2014/main" id="{EEC43A69-BDFE-59F4-FAC3-2D644DDF9E9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Text Placeholder 3">
            <a:extLst>
              <a:ext uri="{FF2B5EF4-FFF2-40B4-BE49-F238E27FC236}">
                <a16:creationId xmlns:a16="http://schemas.microsoft.com/office/drawing/2014/main" id="{A619410D-CE96-460D-1BA3-758DC1315A9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4E919D1-1888-1B42-B9E0-91CDF5339CAC}"/>
              </a:ext>
            </a:extLst>
          </p:cNvPr>
          <p:cNvSpPr>
            <a:spLocks noGrp="1"/>
          </p:cNvSpPr>
          <p:nvPr>
            <p:ph type="dt" sz="half" idx="10"/>
          </p:nvPr>
        </p:nvSpPr>
        <p:spPr/>
        <p:txBody>
          <a:bodyPr/>
          <a:lstStyle/>
          <a:p>
            <a:fld id="{81188A74-8231-4E55-A90C-FDF604FFCD62}" type="datetimeFigureOut">
              <a:rPr lang="en-ID" smtClean="0"/>
              <a:t>05/09/2026</a:t>
            </a:fld>
            <a:endParaRPr lang="en-ID"/>
          </a:p>
        </p:txBody>
      </p:sp>
      <p:sp>
        <p:nvSpPr>
          <p:cNvPr id="6" name="Footer Placeholder 5">
            <a:extLst>
              <a:ext uri="{FF2B5EF4-FFF2-40B4-BE49-F238E27FC236}">
                <a16:creationId xmlns:a16="http://schemas.microsoft.com/office/drawing/2014/main" id="{0AC5EE7F-288D-684B-0746-11796D62F5ED}"/>
              </a:ext>
            </a:extLst>
          </p:cNvPr>
          <p:cNvSpPr>
            <a:spLocks noGrp="1"/>
          </p:cNvSpPr>
          <p:nvPr>
            <p:ph type="ftr" sz="quarter" idx="11"/>
          </p:nvPr>
        </p:nvSpPr>
        <p:spPr/>
        <p:txBody>
          <a:bodyPr/>
          <a:lstStyle/>
          <a:p>
            <a:endParaRPr lang="en-ID"/>
          </a:p>
        </p:txBody>
      </p:sp>
      <p:sp>
        <p:nvSpPr>
          <p:cNvPr id="7" name="Slide Number Placeholder 6">
            <a:extLst>
              <a:ext uri="{FF2B5EF4-FFF2-40B4-BE49-F238E27FC236}">
                <a16:creationId xmlns:a16="http://schemas.microsoft.com/office/drawing/2014/main" id="{224B0CFE-F35E-0C07-FB5F-02CE7418B12C}"/>
              </a:ext>
            </a:extLst>
          </p:cNvPr>
          <p:cNvSpPr>
            <a:spLocks noGrp="1"/>
          </p:cNvSpPr>
          <p:nvPr>
            <p:ph type="sldNum" sz="quarter" idx="12"/>
          </p:nvPr>
        </p:nvSpPr>
        <p:spPr/>
        <p:txBody>
          <a:bodyPr/>
          <a:lstStyle/>
          <a:p>
            <a:fld id="{ADB9E7CB-6AFE-4456-B30A-4A510B3082D4}" type="slidenum">
              <a:rPr lang="en-ID" smtClean="0"/>
              <a:t>‹#›</a:t>
            </a:fld>
            <a:endParaRPr lang="en-ID"/>
          </a:p>
        </p:txBody>
      </p:sp>
    </p:spTree>
    <p:extLst>
      <p:ext uri="{BB962C8B-B14F-4D97-AF65-F5344CB8AC3E}">
        <p14:creationId xmlns:p14="http://schemas.microsoft.com/office/powerpoint/2010/main" val="18324011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1A08B-A0E6-7F87-6DAE-5CD5F12A15F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D"/>
          </a:p>
        </p:txBody>
      </p:sp>
      <p:sp>
        <p:nvSpPr>
          <p:cNvPr id="3" name="Picture Placeholder 2">
            <a:extLst>
              <a:ext uri="{FF2B5EF4-FFF2-40B4-BE49-F238E27FC236}">
                <a16:creationId xmlns:a16="http://schemas.microsoft.com/office/drawing/2014/main" id="{B2B8F8BE-4C79-F827-938C-1277C983EF4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D"/>
          </a:p>
        </p:txBody>
      </p:sp>
      <p:sp>
        <p:nvSpPr>
          <p:cNvPr id="4" name="Text Placeholder 3">
            <a:extLst>
              <a:ext uri="{FF2B5EF4-FFF2-40B4-BE49-F238E27FC236}">
                <a16:creationId xmlns:a16="http://schemas.microsoft.com/office/drawing/2014/main" id="{A2FF4AF3-EB3F-12DC-CB3C-54A4B1672E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70BE01A-A032-B35E-88E0-AB73AB496257}"/>
              </a:ext>
            </a:extLst>
          </p:cNvPr>
          <p:cNvSpPr>
            <a:spLocks noGrp="1"/>
          </p:cNvSpPr>
          <p:nvPr>
            <p:ph type="dt" sz="half" idx="10"/>
          </p:nvPr>
        </p:nvSpPr>
        <p:spPr/>
        <p:txBody>
          <a:bodyPr/>
          <a:lstStyle/>
          <a:p>
            <a:fld id="{81188A74-8231-4E55-A90C-FDF604FFCD62}" type="datetimeFigureOut">
              <a:rPr lang="en-ID" smtClean="0"/>
              <a:t>05/09/2026</a:t>
            </a:fld>
            <a:endParaRPr lang="en-ID"/>
          </a:p>
        </p:txBody>
      </p:sp>
      <p:sp>
        <p:nvSpPr>
          <p:cNvPr id="6" name="Footer Placeholder 5">
            <a:extLst>
              <a:ext uri="{FF2B5EF4-FFF2-40B4-BE49-F238E27FC236}">
                <a16:creationId xmlns:a16="http://schemas.microsoft.com/office/drawing/2014/main" id="{21FA3651-A748-E738-609C-022EF14EB665}"/>
              </a:ext>
            </a:extLst>
          </p:cNvPr>
          <p:cNvSpPr>
            <a:spLocks noGrp="1"/>
          </p:cNvSpPr>
          <p:nvPr>
            <p:ph type="ftr" sz="quarter" idx="11"/>
          </p:nvPr>
        </p:nvSpPr>
        <p:spPr/>
        <p:txBody>
          <a:bodyPr/>
          <a:lstStyle/>
          <a:p>
            <a:endParaRPr lang="en-ID"/>
          </a:p>
        </p:txBody>
      </p:sp>
      <p:sp>
        <p:nvSpPr>
          <p:cNvPr id="7" name="Slide Number Placeholder 6">
            <a:extLst>
              <a:ext uri="{FF2B5EF4-FFF2-40B4-BE49-F238E27FC236}">
                <a16:creationId xmlns:a16="http://schemas.microsoft.com/office/drawing/2014/main" id="{18A04F9F-2E0B-5CD2-1BAF-A271168AC2E4}"/>
              </a:ext>
            </a:extLst>
          </p:cNvPr>
          <p:cNvSpPr>
            <a:spLocks noGrp="1"/>
          </p:cNvSpPr>
          <p:nvPr>
            <p:ph type="sldNum" sz="quarter" idx="12"/>
          </p:nvPr>
        </p:nvSpPr>
        <p:spPr/>
        <p:txBody>
          <a:bodyPr/>
          <a:lstStyle/>
          <a:p>
            <a:fld id="{ADB9E7CB-6AFE-4456-B30A-4A510B3082D4}" type="slidenum">
              <a:rPr lang="en-ID" smtClean="0"/>
              <a:t>‹#›</a:t>
            </a:fld>
            <a:endParaRPr lang="en-ID"/>
          </a:p>
        </p:txBody>
      </p:sp>
    </p:spTree>
    <p:extLst>
      <p:ext uri="{BB962C8B-B14F-4D97-AF65-F5344CB8AC3E}">
        <p14:creationId xmlns:p14="http://schemas.microsoft.com/office/powerpoint/2010/main" val="1535795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63ADA-33EA-5AC2-65FC-432BF302ED7B}"/>
              </a:ext>
            </a:extLst>
          </p:cNvPr>
          <p:cNvSpPr>
            <a:spLocks noGrp="1"/>
          </p:cNvSpPr>
          <p:nvPr>
            <p:ph type="title"/>
          </p:nvPr>
        </p:nvSpPr>
        <p:spPr/>
        <p:txBody>
          <a:bodyPr/>
          <a:lstStyle/>
          <a:p>
            <a:r>
              <a:rPr lang="en-US"/>
              <a:t>Click to edit Master title style</a:t>
            </a:r>
            <a:endParaRPr lang="en-ID"/>
          </a:p>
        </p:txBody>
      </p:sp>
      <p:sp>
        <p:nvSpPr>
          <p:cNvPr id="3" name="Vertical Text Placeholder 2">
            <a:extLst>
              <a:ext uri="{FF2B5EF4-FFF2-40B4-BE49-F238E27FC236}">
                <a16:creationId xmlns:a16="http://schemas.microsoft.com/office/drawing/2014/main" id="{21F84D61-1942-315C-0732-D69D87A957E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76C99A3C-C619-5673-F2AE-DC59A807FB5B}"/>
              </a:ext>
            </a:extLst>
          </p:cNvPr>
          <p:cNvSpPr>
            <a:spLocks noGrp="1"/>
          </p:cNvSpPr>
          <p:nvPr>
            <p:ph type="dt" sz="half" idx="10"/>
          </p:nvPr>
        </p:nvSpPr>
        <p:spPr/>
        <p:txBody>
          <a:bodyPr/>
          <a:lstStyle/>
          <a:p>
            <a:fld id="{81188A74-8231-4E55-A90C-FDF604FFCD62}" type="datetimeFigureOut">
              <a:rPr lang="en-ID" smtClean="0"/>
              <a:t>05/09/2026</a:t>
            </a:fld>
            <a:endParaRPr lang="en-ID"/>
          </a:p>
        </p:txBody>
      </p:sp>
      <p:sp>
        <p:nvSpPr>
          <p:cNvPr id="5" name="Footer Placeholder 4">
            <a:extLst>
              <a:ext uri="{FF2B5EF4-FFF2-40B4-BE49-F238E27FC236}">
                <a16:creationId xmlns:a16="http://schemas.microsoft.com/office/drawing/2014/main" id="{BE0B82B0-0DE8-6A60-1C48-93D37FC07BB9}"/>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F3C9F1A4-47AF-D1F8-3B3B-2DBCD1F0F95F}"/>
              </a:ext>
            </a:extLst>
          </p:cNvPr>
          <p:cNvSpPr>
            <a:spLocks noGrp="1"/>
          </p:cNvSpPr>
          <p:nvPr>
            <p:ph type="sldNum" sz="quarter" idx="12"/>
          </p:nvPr>
        </p:nvSpPr>
        <p:spPr/>
        <p:txBody>
          <a:bodyPr/>
          <a:lstStyle/>
          <a:p>
            <a:fld id="{ADB9E7CB-6AFE-4456-B30A-4A510B3082D4}" type="slidenum">
              <a:rPr lang="en-ID" smtClean="0"/>
              <a:t>‹#›</a:t>
            </a:fld>
            <a:endParaRPr lang="en-ID"/>
          </a:p>
        </p:txBody>
      </p:sp>
    </p:spTree>
    <p:extLst>
      <p:ext uri="{BB962C8B-B14F-4D97-AF65-F5344CB8AC3E}">
        <p14:creationId xmlns:p14="http://schemas.microsoft.com/office/powerpoint/2010/main" val="25358952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D69247B-9EDB-0F19-0BA7-C375FF290163}"/>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D"/>
          </a:p>
        </p:txBody>
      </p:sp>
      <p:sp>
        <p:nvSpPr>
          <p:cNvPr id="3" name="Vertical Text Placeholder 2">
            <a:extLst>
              <a:ext uri="{FF2B5EF4-FFF2-40B4-BE49-F238E27FC236}">
                <a16:creationId xmlns:a16="http://schemas.microsoft.com/office/drawing/2014/main" id="{7FA1FA79-FE83-2ED7-19B8-310914991C7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82687EAE-9D9F-A9FE-6E0B-F5C1465AB103}"/>
              </a:ext>
            </a:extLst>
          </p:cNvPr>
          <p:cNvSpPr>
            <a:spLocks noGrp="1"/>
          </p:cNvSpPr>
          <p:nvPr>
            <p:ph type="dt" sz="half" idx="10"/>
          </p:nvPr>
        </p:nvSpPr>
        <p:spPr/>
        <p:txBody>
          <a:bodyPr/>
          <a:lstStyle/>
          <a:p>
            <a:fld id="{81188A74-8231-4E55-A90C-FDF604FFCD62}" type="datetimeFigureOut">
              <a:rPr lang="en-ID" smtClean="0"/>
              <a:t>05/09/2026</a:t>
            </a:fld>
            <a:endParaRPr lang="en-ID"/>
          </a:p>
        </p:txBody>
      </p:sp>
      <p:sp>
        <p:nvSpPr>
          <p:cNvPr id="5" name="Footer Placeholder 4">
            <a:extLst>
              <a:ext uri="{FF2B5EF4-FFF2-40B4-BE49-F238E27FC236}">
                <a16:creationId xmlns:a16="http://schemas.microsoft.com/office/drawing/2014/main" id="{5859A528-4CAC-E06E-6EA0-CD0ED724B599}"/>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F8B076EF-228F-A5DC-D57F-17B5F2298F41}"/>
              </a:ext>
            </a:extLst>
          </p:cNvPr>
          <p:cNvSpPr>
            <a:spLocks noGrp="1"/>
          </p:cNvSpPr>
          <p:nvPr>
            <p:ph type="sldNum" sz="quarter" idx="12"/>
          </p:nvPr>
        </p:nvSpPr>
        <p:spPr/>
        <p:txBody>
          <a:bodyPr/>
          <a:lstStyle/>
          <a:p>
            <a:fld id="{ADB9E7CB-6AFE-4456-B30A-4A510B3082D4}" type="slidenum">
              <a:rPr lang="en-ID" smtClean="0"/>
              <a:t>‹#›</a:t>
            </a:fld>
            <a:endParaRPr lang="en-ID"/>
          </a:p>
        </p:txBody>
      </p:sp>
    </p:spTree>
    <p:extLst>
      <p:ext uri="{BB962C8B-B14F-4D97-AF65-F5344CB8AC3E}">
        <p14:creationId xmlns:p14="http://schemas.microsoft.com/office/powerpoint/2010/main" val="13049971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481" y="1121879"/>
            <a:ext cx="9143040" cy="2387771"/>
          </a:xfrm>
        </p:spPr>
        <p:txBody>
          <a:bodyPr anchor="b"/>
          <a:lstStyle>
            <a:lvl1pPr algn="ctr">
              <a:defRPr sz="5443"/>
            </a:lvl1pPr>
          </a:lstStyle>
          <a:p>
            <a:r>
              <a:rPr lang="en-US"/>
              <a:t>Click to edit Master title style</a:t>
            </a:r>
            <a:endParaRPr lang="id-ID"/>
          </a:p>
        </p:txBody>
      </p:sp>
      <p:sp>
        <p:nvSpPr>
          <p:cNvPr id="3" name="Subtitle 2"/>
          <p:cNvSpPr>
            <a:spLocks noGrp="1"/>
          </p:cNvSpPr>
          <p:nvPr>
            <p:ph type="subTitle" idx="1"/>
          </p:nvPr>
        </p:nvSpPr>
        <p:spPr>
          <a:xfrm>
            <a:off x="1524481" y="3601819"/>
            <a:ext cx="9143040" cy="1656174"/>
          </a:xfrm>
        </p:spPr>
        <p:txBody>
          <a:bodyPr/>
          <a:lstStyle>
            <a:lvl1pPr marL="0" indent="0" algn="ctr">
              <a:buNone/>
              <a:defRPr sz="2177"/>
            </a:lvl1pPr>
            <a:lvl2pPr marL="414772" indent="0" algn="ctr">
              <a:buNone/>
              <a:defRPr sz="1814"/>
            </a:lvl2pPr>
            <a:lvl3pPr marL="829544" indent="0" algn="ctr">
              <a:buNone/>
              <a:defRPr sz="1633"/>
            </a:lvl3pPr>
            <a:lvl4pPr marL="1244316" indent="0" algn="ctr">
              <a:buNone/>
              <a:defRPr sz="1452"/>
            </a:lvl4pPr>
            <a:lvl5pPr marL="1659087" indent="0" algn="ctr">
              <a:buNone/>
              <a:defRPr sz="1452"/>
            </a:lvl5pPr>
            <a:lvl6pPr marL="2073859" indent="0" algn="ctr">
              <a:buNone/>
              <a:defRPr sz="1452"/>
            </a:lvl6pPr>
            <a:lvl7pPr marL="2488631" indent="0" algn="ctr">
              <a:buNone/>
              <a:defRPr sz="1452"/>
            </a:lvl7pPr>
            <a:lvl8pPr marL="2903403" indent="0" algn="ctr">
              <a:buNone/>
              <a:defRPr sz="1452"/>
            </a:lvl8pPr>
            <a:lvl9pPr marL="3318175" indent="0" algn="ctr">
              <a:buNone/>
              <a:defRPr sz="1452"/>
            </a:lvl9pPr>
          </a:lstStyle>
          <a:p>
            <a:r>
              <a:rPr lang="en-US"/>
              <a:t>Click to edit Master subtitle style</a:t>
            </a:r>
            <a:endParaRPr lang="id-ID"/>
          </a:p>
        </p:txBody>
      </p:sp>
      <p:sp>
        <p:nvSpPr>
          <p:cNvPr id="4" name="Rectangle 3">
            <a:extLst>
              <a:ext uri="{FF2B5EF4-FFF2-40B4-BE49-F238E27FC236}">
                <a16:creationId xmlns:a16="http://schemas.microsoft.com/office/drawing/2014/main" id="{C27A43E3-1E46-93F3-80F3-E0E7BA2F9C66}"/>
              </a:ext>
            </a:extLst>
          </p:cNvPr>
          <p:cNvSpPr>
            <a:spLocks noGrp="1" noChangeArrowheads="1"/>
          </p:cNvSpPr>
          <p:nvPr>
            <p:ph type="dt" idx="10"/>
          </p:nvPr>
        </p:nvSpPr>
        <p:spPr>
          <a:ln/>
        </p:spPr>
        <p:txBody>
          <a:bodyPr/>
          <a:lstStyle>
            <a:lvl1pPr>
              <a:defRPr/>
            </a:lvl1pPr>
          </a:lstStyle>
          <a:p>
            <a:pPr>
              <a:defRPr/>
            </a:pPr>
            <a:endParaRPr lang="en-US" altLang="id-ID"/>
          </a:p>
        </p:txBody>
      </p:sp>
      <p:sp>
        <p:nvSpPr>
          <p:cNvPr id="5" name="Rectangle 4">
            <a:extLst>
              <a:ext uri="{FF2B5EF4-FFF2-40B4-BE49-F238E27FC236}">
                <a16:creationId xmlns:a16="http://schemas.microsoft.com/office/drawing/2014/main" id="{CC41EA25-BFA0-D4E1-7C47-E92C6A4EA1F3}"/>
              </a:ext>
            </a:extLst>
          </p:cNvPr>
          <p:cNvSpPr>
            <a:spLocks noGrp="1" noChangeArrowheads="1"/>
          </p:cNvSpPr>
          <p:nvPr>
            <p:ph type="ftr" idx="11"/>
          </p:nvPr>
        </p:nvSpPr>
        <p:spPr>
          <a:ln/>
        </p:spPr>
        <p:txBody>
          <a:bodyPr/>
          <a:lstStyle>
            <a:lvl1pPr>
              <a:defRPr/>
            </a:lvl1pPr>
          </a:lstStyle>
          <a:p>
            <a:pPr>
              <a:defRPr/>
            </a:pPr>
            <a:endParaRPr lang="en-US" altLang="id-ID"/>
          </a:p>
        </p:txBody>
      </p:sp>
      <p:sp>
        <p:nvSpPr>
          <p:cNvPr id="6" name="Rectangle 5">
            <a:extLst>
              <a:ext uri="{FF2B5EF4-FFF2-40B4-BE49-F238E27FC236}">
                <a16:creationId xmlns:a16="http://schemas.microsoft.com/office/drawing/2014/main" id="{FF7CEAF1-1DA4-A5AB-4C1D-2F4F3430DA4C}"/>
              </a:ext>
            </a:extLst>
          </p:cNvPr>
          <p:cNvSpPr>
            <a:spLocks noGrp="1" noChangeArrowheads="1"/>
          </p:cNvSpPr>
          <p:nvPr>
            <p:ph type="sldNum" idx="12"/>
          </p:nvPr>
        </p:nvSpPr>
        <p:spPr>
          <a:ln/>
        </p:spPr>
        <p:txBody>
          <a:bodyPr/>
          <a:lstStyle>
            <a:lvl1pPr>
              <a:defRPr/>
            </a:lvl1pPr>
          </a:lstStyle>
          <a:p>
            <a:fld id="{AC5011A8-B6F2-495C-99CF-20E4CE860797}" type="slidenum">
              <a:rPr lang="en-US" altLang="id-ID"/>
              <a:pPr/>
              <a:t>‹#›</a:t>
            </a:fld>
            <a:endParaRPr lang="en-US" altLang="id-ID"/>
          </a:p>
        </p:txBody>
      </p:sp>
    </p:spTree>
    <p:extLst>
      <p:ext uri="{BB962C8B-B14F-4D97-AF65-F5344CB8AC3E}">
        <p14:creationId xmlns:p14="http://schemas.microsoft.com/office/powerpoint/2010/main" val="37615343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Rectangle 3">
            <a:extLst>
              <a:ext uri="{FF2B5EF4-FFF2-40B4-BE49-F238E27FC236}">
                <a16:creationId xmlns:a16="http://schemas.microsoft.com/office/drawing/2014/main" id="{DE2E99A3-01E1-EC38-A628-EE3CB1A2CFAC}"/>
              </a:ext>
            </a:extLst>
          </p:cNvPr>
          <p:cNvSpPr>
            <a:spLocks noGrp="1" noChangeArrowheads="1"/>
          </p:cNvSpPr>
          <p:nvPr>
            <p:ph type="dt" idx="10"/>
          </p:nvPr>
        </p:nvSpPr>
        <p:spPr>
          <a:ln/>
        </p:spPr>
        <p:txBody>
          <a:bodyPr/>
          <a:lstStyle>
            <a:lvl1pPr>
              <a:defRPr/>
            </a:lvl1pPr>
          </a:lstStyle>
          <a:p>
            <a:pPr>
              <a:defRPr/>
            </a:pPr>
            <a:endParaRPr lang="en-US" altLang="id-ID"/>
          </a:p>
        </p:txBody>
      </p:sp>
      <p:sp>
        <p:nvSpPr>
          <p:cNvPr id="5" name="Rectangle 4">
            <a:extLst>
              <a:ext uri="{FF2B5EF4-FFF2-40B4-BE49-F238E27FC236}">
                <a16:creationId xmlns:a16="http://schemas.microsoft.com/office/drawing/2014/main" id="{122B5281-FAD8-E931-7350-DB31623F1365}"/>
              </a:ext>
            </a:extLst>
          </p:cNvPr>
          <p:cNvSpPr>
            <a:spLocks noGrp="1" noChangeArrowheads="1"/>
          </p:cNvSpPr>
          <p:nvPr>
            <p:ph type="ftr" idx="11"/>
          </p:nvPr>
        </p:nvSpPr>
        <p:spPr>
          <a:ln/>
        </p:spPr>
        <p:txBody>
          <a:bodyPr/>
          <a:lstStyle>
            <a:lvl1pPr>
              <a:defRPr/>
            </a:lvl1pPr>
          </a:lstStyle>
          <a:p>
            <a:pPr>
              <a:defRPr/>
            </a:pPr>
            <a:endParaRPr lang="en-US" altLang="id-ID"/>
          </a:p>
        </p:txBody>
      </p:sp>
      <p:sp>
        <p:nvSpPr>
          <p:cNvPr id="6" name="Rectangle 5">
            <a:extLst>
              <a:ext uri="{FF2B5EF4-FFF2-40B4-BE49-F238E27FC236}">
                <a16:creationId xmlns:a16="http://schemas.microsoft.com/office/drawing/2014/main" id="{11420A4F-691C-AD5E-92D9-2EFB6BA19250}"/>
              </a:ext>
            </a:extLst>
          </p:cNvPr>
          <p:cNvSpPr>
            <a:spLocks noGrp="1" noChangeArrowheads="1"/>
          </p:cNvSpPr>
          <p:nvPr>
            <p:ph type="sldNum" idx="12"/>
          </p:nvPr>
        </p:nvSpPr>
        <p:spPr>
          <a:ln/>
        </p:spPr>
        <p:txBody>
          <a:bodyPr/>
          <a:lstStyle>
            <a:lvl1pPr>
              <a:defRPr/>
            </a:lvl1pPr>
          </a:lstStyle>
          <a:p>
            <a:fld id="{0F9B258E-2C35-4265-96E9-D00F75C6A601}" type="slidenum">
              <a:rPr lang="en-US" altLang="id-ID"/>
              <a:pPr/>
              <a:t>‹#›</a:t>
            </a:fld>
            <a:endParaRPr lang="en-US" altLang="id-ID"/>
          </a:p>
        </p:txBody>
      </p:sp>
    </p:spTree>
    <p:extLst>
      <p:ext uri="{BB962C8B-B14F-4D97-AF65-F5344CB8AC3E}">
        <p14:creationId xmlns:p14="http://schemas.microsoft.com/office/powerpoint/2010/main" val="29052432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361" y="1709460"/>
            <a:ext cx="10515839" cy="2852939"/>
          </a:xfrm>
        </p:spPr>
        <p:txBody>
          <a:bodyPr anchor="b"/>
          <a:lstStyle>
            <a:lvl1pPr>
              <a:defRPr sz="5443"/>
            </a:lvl1pPr>
          </a:lstStyle>
          <a:p>
            <a:r>
              <a:rPr lang="en-US"/>
              <a:t>Click to edit Master title style</a:t>
            </a:r>
            <a:endParaRPr lang="id-ID"/>
          </a:p>
        </p:txBody>
      </p:sp>
      <p:sp>
        <p:nvSpPr>
          <p:cNvPr id="3" name="Text Placeholder 2"/>
          <p:cNvSpPr>
            <a:spLocks noGrp="1"/>
          </p:cNvSpPr>
          <p:nvPr>
            <p:ph type="body" idx="1"/>
          </p:nvPr>
        </p:nvSpPr>
        <p:spPr>
          <a:xfrm>
            <a:off x="831361" y="4589763"/>
            <a:ext cx="10515839" cy="1499197"/>
          </a:xfrm>
        </p:spPr>
        <p:txBody>
          <a:bodyPr/>
          <a:lstStyle>
            <a:lvl1pPr marL="0" indent="0">
              <a:buNone/>
              <a:defRPr sz="2177"/>
            </a:lvl1pPr>
            <a:lvl2pPr marL="414772" indent="0">
              <a:buNone/>
              <a:defRPr sz="1814"/>
            </a:lvl2pPr>
            <a:lvl3pPr marL="829544" indent="0">
              <a:buNone/>
              <a:defRPr sz="1633"/>
            </a:lvl3pPr>
            <a:lvl4pPr marL="1244316" indent="0">
              <a:buNone/>
              <a:defRPr sz="1452"/>
            </a:lvl4pPr>
            <a:lvl5pPr marL="1659087" indent="0">
              <a:buNone/>
              <a:defRPr sz="1452"/>
            </a:lvl5pPr>
            <a:lvl6pPr marL="2073859" indent="0">
              <a:buNone/>
              <a:defRPr sz="1452"/>
            </a:lvl6pPr>
            <a:lvl7pPr marL="2488631" indent="0">
              <a:buNone/>
              <a:defRPr sz="1452"/>
            </a:lvl7pPr>
            <a:lvl8pPr marL="2903403" indent="0">
              <a:buNone/>
              <a:defRPr sz="1452"/>
            </a:lvl8pPr>
            <a:lvl9pPr marL="3318175" indent="0">
              <a:buNone/>
              <a:defRPr sz="1452"/>
            </a:lvl9pPr>
          </a:lstStyle>
          <a:p>
            <a:pPr lvl="0"/>
            <a:r>
              <a:rPr lang="en-US"/>
              <a:t>Edit Master text styles</a:t>
            </a:r>
          </a:p>
        </p:txBody>
      </p:sp>
      <p:sp>
        <p:nvSpPr>
          <p:cNvPr id="4" name="Rectangle 3">
            <a:extLst>
              <a:ext uri="{FF2B5EF4-FFF2-40B4-BE49-F238E27FC236}">
                <a16:creationId xmlns:a16="http://schemas.microsoft.com/office/drawing/2014/main" id="{1699A50E-1831-9C0F-A863-A8EF7AFF4369}"/>
              </a:ext>
            </a:extLst>
          </p:cNvPr>
          <p:cNvSpPr>
            <a:spLocks noGrp="1" noChangeArrowheads="1"/>
          </p:cNvSpPr>
          <p:nvPr>
            <p:ph type="dt" idx="10"/>
          </p:nvPr>
        </p:nvSpPr>
        <p:spPr>
          <a:ln/>
        </p:spPr>
        <p:txBody>
          <a:bodyPr/>
          <a:lstStyle>
            <a:lvl1pPr>
              <a:defRPr/>
            </a:lvl1pPr>
          </a:lstStyle>
          <a:p>
            <a:pPr>
              <a:defRPr/>
            </a:pPr>
            <a:endParaRPr lang="en-US" altLang="id-ID"/>
          </a:p>
        </p:txBody>
      </p:sp>
      <p:sp>
        <p:nvSpPr>
          <p:cNvPr id="5" name="Rectangle 4">
            <a:extLst>
              <a:ext uri="{FF2B5EF4-FFF2-40B4-BE49-F238E27FC236}">
                <a16:creationId xmlns:a16="http://schemas.microsoft.com/office/drawing/2014/main" id="{14D2D624-6DD4-A87C-A85A-8CB1480BDB51}"/>
              </a:ext>
            </a:extLst>
          </p:cNvPr>
          <p:cNvSpPr>
            <a:spLocks noGrp="1" noChangeArrowheads="1"/>
          </p:cNvSpPr>
          <p:nvPr>
            <p:ph type="ftr" idx="11"/>
          </p:nvPr>
        </p:nvSpPr>
        <p:spPr>
          <a:ln/>
        </p:spPr>
        <p:txBody>
          <a:bodyPr/>
          <a:lstStyle>
            <a:lvl1pPr>
              <a:defRPr/>
            </a:lvl1pPr>
          </a:lstStyle>
          <a:p>
            <a:pPr>
              <a:defRPr/>
            </a:pPr>
            <a:endParaRPr lang="en-US" altLang="id-ID"/>
          </a:p>
        </p:txBody>
      </p:sp>
      <p:sp>
        <p:nvSpPr>
          <p:cNvPr id="6" name="Rectangle 5">
            <a:extLst>
              <a:ext uri="{FF2B5EF4-FFF2-40B4-BE49-F238E27FC236}">
                <a16:creationId xmlns:a16="http://schemas.microsoft.com/office/drawing/2014/main" id="{3850E831-3CCA-0B6F-B7F5-EE44A1EABF85}"/>
              </a:ext>
            </a:extLst>
          </p:cNvPr>
          <p:cNvSpPr>
            <a:spLocks noGrp="1" noChangeArrowheads="1"/>
          </p:cNvSpPr>
          <p:nvPr>
            <p:ph type="sldNum" idx="12"/>
          </p:nvPr>
        </p:nvSpPr>
        <p:spPr>
          <a:ln/>
        </p:spPr>
        <p:txBody>
          <a:bodyPr/>
          <a:lstStyle>
            <a:lvl1pPr>
              <a:defRPr/>
            </a:lvl1pPr>
          </a:lstStyle>
          <a:p>
            <a:fld id="{8CF72FC4-A58B-4F95-9CAB-4BA985136C58}" type="slidenum">
              <a:rPr lang="en-US" altLang="id-ID"/>
              <a:pPr/>
              <a:t>‹#›</a:t>
            </a:fld>
            <a:endParaRPr lang="en-US" altLang="id-ID"/>
          </a:p>
        </p:txBody>
      </p:sp>
    </p:spTree>
    <p:extLst>
      <p:ext uri="{BB962C8B-B14F-4D97-AF65-F5344CB8AC3E}">
        <p14:creationId xmlns:p14="http://schemas.microsoft.com/office/powerpoint/2010/main" val="10285556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Content Placeholder 2"/>
          <p:cNvSpPr>
            <a:spLocks noGrp="1"/>
          </p:cNvSpPr>
          <p:nvPr>
            <p:ph sz="half" idx="1"/>
          </p:nvPr>
        </p:nvSpPr>
        <p:spPr>
          <a:xfrm>
            <a:off x="608641" y="1604329"/>
            <a:ext cx="5377919" cy="450335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Content Placeholder 3"/>
          <p:cNvSpPr>
            <a:spLocks noGrp="1"/>
          </p:cNvSpPr>
          <p:nvPr>
            <p:ph sz="half" idx="2"/>
          </p:nvPr>
        </p:nvSpPr>
        <p:spPr>
          <a:xfrm>
            <a:off x="6170880" y="1604329"/>
            <a:ext cx="5377921" cy="450335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Rectangle 3">
            <a:extLst>
              <a:ext uri="{FF2B5EF4-FFF2-40B4-BE49-F238E27FC236}">
                <a16:creationId xmlns:a16="http://schemas.microsoft.com/office/drawing/2014/main" id="{A133765D-F7A4-91E9-0067-60AD059C57CD}"/>
              </a:ext>
            </a:extLst>
          </p:cNvPr>
          <p:cNvSpPr>
            <a:spLocks noGrp="1" noChangeArrowheads="1"/>
          </p:cNvSpPr>
          <p:nvPr>
            <p:ph type="dt" idx="10"/>
          </p:nvPr>
        </p:nvSpPr>
        <p:spPr>
          <a:ln/>
        </p:spPr>
        <p:txBody>
          <a:bodyPr/>
          <a:lstStyle>
            <a:lvl1pPr>
              <a:defRPr/>
            </a:lvl1pPr>
          </a:lstStyle>
          <a:p>
            <a:pPr>
              <a:defRPr/>
            </a:pPr>
            <a:endParaRPr lang="en-US" altLang="id-ID"/>
          </a:p>
        </p:txBody>
      </p:sp>
      <p:sp>
        <p:nvSpPr>
          <p:cNvPr id="6" name="Rectangle 4">
            <a:extLst>
              <a:ext uri="{FF2B5EF4-FFF2-40B4-BE49-F238E27FC236}">
                <a16:creationId xmlns:a16="http://schemas.microsoft.com/office/drawing/2014/main" id="{E7ABE936-4941-5A0B-B551-9B8CF5279B4C}"/>
              </a:ext>
            </a:extLst>
          </p:cNvPr>
          <p:cNvSpPr>
            <a:spLocks noGrp="1" noChangeArrowheads="1"/>
          </p:cNvSpPr>
          <p:nvPr>
            <p:ph type="ftr" idx="11"/>
          </p:nvPr>
        </p:nvSpPr>
        <p:spPr>
          <a:ln/>
        </p:spPr>
        <p:txBody>
          <a:bodyPr/>
          <a:lstStyle>
            <a:lvl1pPr>
              <a:defRPr/>
            </a:lvl1pPr>
          </a:lstStyle>
          <a:p>
            <a:pPr>
              <a:defRPr/>
            </a:pPr>
            <a:endParaRPr lang="en-US" altLang="id-ID"/>
          </a:p>
        </p:txBody>
      </p:sp>
      <p:sp>
        <p:nvSpPr>
          <p:cNvPr id="7" name="Rectangle 5">
            <a:extLst>
              <a:ext uri="{FF2B5EF4-FFF2-40B4-BE49-F238E27FC236}">
                <a16:creationId xmlns:a16="http://schemas.microsoft.com/office/drawing/2014/main" id="{C6B838B5-2117-3A17-29E7-36CF837DD3CB}"/>
              </a:ext>
            </a:extLst>
          </p:cNvPr>
          <p:cNvSpPr>
            <a:spLocks noGrp="1" noChangeArrowheads="1"/>
          </p:cNvSpPr>
          <p:nvPr>
            <p:ph type="sldNum" idx="12"/>
          </p:nvPr>
        </p:nvSpPr>
        <p:spPr>
          <a:ln/>
        </p:spPr>
        <p:txBody>
          <a:bodyPr/>
          <a:lstStyle>
            <a:lvl1pPr>
              <a:defRPr/>
            </a:lvl1pPr>
          </a:lstStyle>
          <a:p>
            <a:fld id="{27EF6414-51DB-4FB0-B637-80C00771ACEC}" type="slidenum">
              <a:rPr lang="en-US" altLang="id-ID"/>
              <a:pPr/>
              <a:t>‹#›</a:t>
            </a:fld>
            <a:endParaRPr lang="en-US" altLang="id-ID"/>
          </a:p>
        </p:txBody>
      </p:sp>
    </p:spTree>
    <p:extLst>
      <p:ext uri="{BB962C8B-B14F-4D97-AF65-F5344CB8AC3E}">
        <p14:creationId xmlns:p14="http://schemas.microsoft.com/office/powerpoint/2010/main" val="26663307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041" y="365798"/>
            <a:ext cx="10515839" cy="1324939"/>
          </a:xfrm>
        </p:spPr>
        <p:txBody>
          <a:bodyPr/>
          <a:lstStyle/>
          <a:p>
            <a:r>
              <a:rPr lang="en-US"/>
              <a:t>Click to edit Master title style</a:t>
            </a:r>
            <a:endParaRPr lang="id-ID"/>
          </a:p>
        </p:txBody>
      </p:sp>
      <p:sp>
        <p:nvSpPr>
          <p:cNvPr id="3" name="Text Placeholder 2"/>
          <p:cNvSpPr>
            <a:spLocks noGrp="1"/>
          </p:cNvSpPr>
          <p:nvPr>
            <p:ph type="body" idx="1"/>
          </p:nvPr>
        </p:nvSpPr>
        <p:spPr>
          <a:xfrm>
            <a:off x="839041" y="1680657"/>
            <a:ext cx="5159039" cy="823766"/>
          </a:xfrm>
        </p:spPr>
        <p:txBody>
          <a:bodyPr anchor="b"/>
          <a:lstStyle>
            <a:lvl1pPr marL="0" indent="0">
              <a:buNone/>
              <a:defRPr sz="2177" b="1"/>
            </a:lvl1pPr>
            <a:lvl2pPr marL="414772" indent="0">
              <a:buNone/>
              <a:defRPr sz="1814" b="1"/>
            </a:lvl2pPr>
            <a:lvl3pPr marL="829544" indent="0">
              <a:buNone/>
              <a:defRPr sz="1633" b="1"/>
            </a:lvl3pPr>
            <a:lvl4pPr marL="1244316" indent="0">
              <a:buNone/>
              <a:defRPr sz="1452" b="1"/>
            </a:lvl4pPr>
            <a:lvl5pPr marL="1659087" indent="0">
              <a:buNone/>
              <a:defRPr sz="1452" b="1"/>
            </a:lvl5pPr>
            <a:lvl6pPr marL="2073859" indent="0">
              <a:buNone/>
              <a:defRPr sz="1452" b="1"/>
            </a:lvl6pPr>
            <a:lvl7pPr marL="2488631" indent="0">
              <a:buNone/>
              <a:defRPr sz="1452" b="1"/>
            </a:lvl7pPr>
            <a:lvl8pPr marL="2903403" indent="0">
              <a:buNone/>
              <a:defRPr sz="1452" b="1"/>
            </a:lvl8pPr>
            <a:lvl9pPr marL="3318175" indent="0">
              <a:buNone/>
              <a:defRPr sz="1452" b="1"/>
            </a:lvl9pPr>
          </a:lstStyle>
          <a:p>
            <a:pPr lvl="0"/>
            <a:r>
              <a:rPr lang="en-US"/>
              <a:t>Edit Master text styles</a:t>
            </a:r>
          </a:p>
        </p:txBody>
      </p:sp>
      <p:sp>
        <p:nvSpPr>
          <p:cNvPr id="4" name="Content Placeholder 3"/>
          <p:cNvSpPr>
            <a:spLocks noGrp="1"/>
          </p:cNvSpPr>
          <p:nvPr>
            <p:ph sz="half" idx="2"/>
          </p:nvPr>
        </p:nvSpPr>
        <p:spPr>
          <a:xfrm>
            <a:off x="839041" y="2504424"/>
            <a:ext cx="5159039" cy="368534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Text Placeholder 4"/>
          <p:cNvSpPr>
            <a:spLocks noGrp="1"/>
          </p:cNvSpPr>
          <p:nvPr>
            <p:ph type="body" sz="quarter" idx="3"/>
          </p:nvPr>
        </p:nvSpPr>
        <p:spPr>
          <a:xfrm>
            <a:off x="6172801" y="1680657"/>
            <a:ext cx="5182079" cy="823766"/>
          </a:xfrm>
        </p:spPr>
        <p:txBody>
          <a:bodyPr anchor="b"/>
          <a:lstStyle>
            <a:lvl1pPr marL="0" indent="0">
              <a:buNone/>
              <a:defRPr sz="2177" b="1"/>
            </a:lvl1pPr>
            <a:lvl2pPr marL="414772" indent="0">
              <a:buNone/>
              <a:defRPr sz="1814" b="1"/>
            </a:lvl2pPr>
            <a:lvl3pPr marL="829544" indent="0">
              <a:buNone/>
              <a:defRPr sz="1633" b="1"/>
            </a:lvl3pPr>
            <a:lvl4pPr marL="1244316" indent="0">
              <a:buNone/>
              <a:defRPr sz="1452" b="1"/>
            </a:lvl4pPr>
            <a:lvl5pPr marL="1659087" indent="0">
              <a:buNone/>
              <a:defRPr sz="1452" b="1"/>
            </a:lvl5pPr>
            <a:lvl6pPr marL="2073859" indent="0">
              <a:buNone/>
              <a:defRPr sz="1452" b="1"/>
            </a:lvl6pPr>
            <a:lvl7pPr marL="2488631" indent="0">
              <a:buNone/>
              <a:defRPr sz="1452" b="1"/>
            </a:lvl7pPr>
            <a:lvl8pPr marL="2903403" indent="0">
              <a:buNone/>
              <a:defRPr sz="1452" b="1"/>
            </a:lvl8pPr>
            <a:lvl9pPr marL="3318175" indent="0">
              <a:buNone/>
              <a:defRPr sz="1452" b="1"/>
            </a:lvl9pPr>
          </a:lstStyle>
          <a:p>
            <a:pPr lvl="0"/>
            <a:r>
              <a:rPr lang="en-US"/>
              <a:t>Edit Master text styles</a:t>
            </a:r>
          </a:p>
        </p:txBody>
      </p:sp>
      <p:sp>
        <p:nvSpPr>
          <p:cNvPr id="6" name="Content Placeholder 5"/>
          <p:cNvSpPr>
            <a:spLocks noGrp="1"/>
          </p:cNvSpPr>
          <p:nvPr>
            <p:ph sz="quarter" idx="4"/>
          </p:nvPr>
        </p:nvSpPr>
        <p:spPr>
          <a:xfrm>
            <a:off x="6172801" y="2504424"/>
            <a:ext cx="5182079" cy="368534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7" name="Rectangle 3">
            <a:extLst>
              <a:ext uri="{FF2B5EF4-FFF2-40B4-BE49-F238E27FC236}">
                <a16:creationId xmlns:a16="http://schemas.microsoft.com/office/drawing/2014/main" id="{3DB16B5F-2256-AB01-A020-28BD4FA17A70}"/>
              </a:ext>
            </a:extLst>
          </p:cNvPr>
          <p:cNvSpPr>
            <a:spLocks noGrp="1" noChangeArrowheads="1"/>
          </p:cNvSpPr>
          <p:nvPr>
            <p:ph type="dt" idx="10"/>
          </p:nvPr>
        </p:nvSpPr>
        <p:spPr>
          <a:ln/>
        </p:spPr>
        <p:txBody>
          <a:bodyPr/>
          <a:lstStyle>
            <a:lvl1pPr>
              <a:defRPr/>
            </a:lvl1pPr>
          </a:lstStyle>
          <a:p>
            <a:pPr>
              <a:defRPr/>
            </a:pPr>
            <a:endParaRPr lang="en-US" altLang="id-ID"/>
          </a:p>
        </p:txBody>
      </p:sp>
      <p:sp>
        <p:nvSpPr>
          <p:cNvPr id="8" name="Rectangle 4">
            <a:extLst>
              <a:ext uri="{FF2B5EF4-FFF2-40B4-BE49-F238E27FC236}">
                <a16:creationId xmlns:a16="http://schemas.microsoft.com/office/drawing/2014/main" id="{E3EC22FA-693A-9022-F810-A4638BD90B85}"/>
              </a:ext>
            </a:extLst>
          </p:cNvPr>
          <p:cNvSpPr>
            <a:spLocks noGrp="1" noChangeArrowheads="1"/>
          </p:cNvSpPr>
          <p:nvPr>
            <p:ph type="ftr" idx="11"/>
          </p:nvPr>
        </p:nvSpPr>
        <p:spPr>
          <a:ln/>
        </p:spPr>
        <p:txBody>
          <a:bodyPr/>
          <a:lstStyle>
            <a:lvl1pPr>
              <a:defRPr/>
            </a:lvl1pPr>
          </a:lstStyle>
          <a:p>
            <a:pPr>
              <a:defRPr/>
            </a:pPr>
            <a:endParaRPr lang="en-US" altLang="id-ID"/>
          </a:p>
        </p:txBody>
      </p:sp>
      <p:sp>
        <p:nvSpPr>
          <p:cNvPr id="9" name="Rectangle 5">
            <a:extLst>
              <a:ext uri="{FF2B5EF4-FFF2-40B4-BE49-F238E27FC236}">
                <a16:creationId xmlns:a16="http://schemas.microsoft.com/office/drawing/2014/main" id="{1203C96C-80A1-F322-D7CF-8DF5650077DF}"/>
              </a:ext>
            </a:extLst>
          </p:cNvPr>
          <p:cNvSpPr>
            <a:spLocks noGrp="1" noChangeArrowheads="1"/>
          </p:cNvSpPr>
          <p:nvPr>
            <p:ph type="sldNum" idx="12"/>
          </p:nvPr>
        </p:nvSpPr>
        <p:spPr>
          <a:ln/>
        </p:spPr>
        <p:txBody>
          <a:bodyPr/>
          <a:lstStyle>
            <a:lvl1pPr>
              <a:defRPr/>
            </a:lvl1pPr>
          </a:lstStyle>
          <a:p>
            <a:fld id="{C799306E-FFD6-49A9-9BCC-B22EC2FC6052}" type="slidenum">
              <a:rPr lang="en-US" altLang="id-ID"/>
              <a:pPr/>
              <a:t>‹#›</a:t>
            </a:fld>
            <a:endParaRPr lang="en-US" altLang="id-ID"/>
          </a:p>
        </p:txBody>
      </p:sp>
    </p:spTree>
    <p:extLst>
      <p:ext uri="{BB962C8B-B14F-4D97-AF65-F5344CB8AC3E}">
        <p14:creationId xmlns:p14="http://schemas.microsoft.com/office/powerpoint/2010/main" val="14129082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Rectangle 3">
            <a:extLst>
              <a:ext uri="{FF2B5EF4-FFF2-40B4-BE49-F238E27FC236}">
                <a16:creationId xmlns:a16="http://schemas.microsoft.com/office/drawing/2014/main" id="{15EFB57B-CC6B-4A6E-3BCA-8AECA465760D}"/>
              </a:ext>
            </a:extLst>
          </p:cNvPr>
          <p:cNvSpPr>
            <a:spLocks noGrp="1" noChangeArrowheads="1"/>
          </p:cNvSpPr>
          <p:nvPr>
            <p:ph type="dt" idx="10"/>
          </p:nvPr>
        </p:nvSpPr>
        <p:spPr>
          <a:ln/>
        </p:spPr>
        <p:txBody>
          <a:bodyPr/>
          <a:lstStyle>
            <a:lvl1pPr>
              <a:defRPr/>
            </a:lvl1pPr>
          </a:lstStyle>
          <a:p>
            <a:pPr>
              <a:defRPr/>
            </a:pPr>
            <a:endParaRPr lang="en-US" altLang="id-ID"/>
          </a:p>
        </p:txBody>
      </p:sp>
      <p:sp>
        <p:nvSpPr>
          <p:cNvPr id="4" name="Rectangle 4">
            <a:extLst>
              <a:ext uri="{FF2B5EF4-FFF2-40B4-BE49-F238E27FC236}">
                <a16:creationId xmlns:a16="http://schemas.microsoft.com/office/drawing/2014/main" id="{EA6A58EA-D8B2-0A6B-ABB0-D26F1F3697CC}"/>
              </a:ext>
            </a:extLst>
          </p:cNvPr>
          <p:cNvSpPr>
            <a:spLocks noGrp="1" noChangeArrowheads="1"/>
          </p:cNvSpPr>
          <p:nvPr>
            <p:ph type="ftr" idx="11"/>
          </p:nvPr>
        </p:nvSpPr>
        <p:spPr>
          <a:ln/>
        </p:spPr>
        <p:txBody>
          <a:bodyPr/>
          <a:lstStyle>
            <a:lvl1pPr>
              <a:defRPr/>
            </a:lvl1pPr>
          </a:lstStyle>
          <a:p>
            <a:pPr>
              <a:defRPr/>
            </a:pPr>
            <a:endParaRPr lang="en-US" altLang="id-ID"/>
          </a:p>
        </p:txBody>
      </p:sp>
      <p:sp>
        <p:nvSpPr>
          <p:cNvPr id="5" name="Rectangle 5">
            <a:extLst>
              <a:ext uri="{FF2B5EF4-FFF2-40B4-BE49-F238E27FC236}">
                <a16:creationId xmlns:a16="http://schemas.microsoft.com/office/drawing/2014/main" id="{9C2D93DC-0951-6AEB-EF22-9D705EDE77FF}"/>
              </a:ext>
            </a:extLst>
          </p:cNvPr>
          <p:cNvSpPr>
            <a:spLocks noGrp="1" noChangeArrowheads="1"/>
          </p:cNvSpPr>
          <p:nvPr>
            <p:ph type="sldNum" idx="12"/>
          </p:nvPr>
        </p:nvSpPr>
        <p:spPr>
          <a:ln/>
        </p:spPr>
        <p:txBody>
          <a:bodyPr/>
          <a:lstStyle>
            <a:lvl1pPr>
              <a:defRPr/>
            </a:lvl1pPr>
          </a:lstStyle>
          <a:p>
            <a:fld id="{58576849-EE5E-47E5-826E-A30EF12C43C1}" type="slidenum">
              <a:rPr lang="en-US" altLang="id-ID"/>
              <a:pPr/>
              <a:t>‹#›</a:t>
            </a:fld>
            <a:endParaRPr lang="en-US" altLang="id-ID"/>
          </a:p>
        </p:txBody>
      </p:sp>
    </p:spTree>
    <p:extLst>
      <p:ext uri="{BB962C8B-B14F-4D97-AF65-F5344CB8AC3E}">
        <p14:creationId xmlns:p14="http://schemas.microsoft.com/office/powerpoint/2010/main" val="286455372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FF372BD8-E069-F841-59AA-21FD4399A2F6}"/>
              </a:ext>
            </a:extLst>
          </p:cNvPr>
          <p:cNvSpPr>
            <a:spLocks noGrp="1" noChangeArrowheads="1"/>
          </p:cNvSpPr>
          <p:nvPr>
            <p:ph type="dt" idx="10"/>
          </p:nvPr>
        </p:nvSpPr>
        <p:spPr>
          <a:ln/>
        </p:spPr>
        <p:txBody>
          <a:bodyPr/>
          <a:lstStyle>
            <a:lvl1pPr>
              <a:defRPr/>
            </a:lvl1pPr>
          </a:lstStyle>
          <a:p>
            <a:pPr>
              <a:defRPr/>
            </a:pPr>
            <a:endParaRPr lang="en-US" altLang="id-ID"/>
          </a:p>
        </p:txBody>
      </p:sp>
      <p:sp>
        <p:nvSpPr>
          <p:cNvPr id="3" name="Rectangle 4">
            <a:extLst>
              <a:ext uri="{FF2B5EF4-FFF2-40B4-BE49-F238E27FC236}">
                <a16:creationId xmlns:a16="http://schemas.microsoft.com/office/drawing/2014/main" id="{FB3A1CB5-DA19-0F62-FDF8-F59757CCF30E}"/>
              </a:ext>
            </a:extLst>
          </p:cNvPr>
          <p:cNvSpPr>
            <a:spLocks noGrp="1" noChangeArrowheads="1"/>
          </p:cNvSpPr>
          <p:nvPr>
            <p:ph type="ftr" idx="11"/>
          </p:nvPr>
        </p:nvSpPr>
        <p:spPr>
          <a:ln/>
        </p:spPr>
        <p:txBody>
          <a:bodyPr/>
          <a:lstStyle>
            <a:lvl1pPr>
              <a:defRPr/>
            </a:lvl1pPr>
          </a:lstStyle>
          <a:p>
            <a:pPr>
              <a:defRPr/>
            </a:pPr>
            <a:endParaRPr lang="en-US" altLang="id-ID"/>
          </a:p>
        </p:txBody>
      </p:sp>
      <p:sp>
        <p:nvSpPr>
          <p:cNvPr id="4" name="Rectangle 5">
            <a:extLst>
              <a:ext uri="{FF2B5EF4-FFF2-40B4-BE49-F238E27FC236}">
                <a16:creationId xmlns:a16="http://schemas.microsoft.com/office/drawing/2014/main" id="{D29B2A0C-FE23-53BE-32D3-8400EE084D8B}"/>
              </a:ext>
            </a:extLst>
          </p:cNvPr>
          <p:cNvSpPr>
            <a:spLocks noGrp="1" noChangeArrowheads="1"/>
          </p:cNvSpPr>
          <p:nvPr>
            <p:ph type="sldNum" idx="12"/>
          </p:nvPr>
        </p:nvSpPr>
        <p:spPr>
          <a:ln/>
        </p:spPr>
        <p:txBody>
          <a:bodyPr/>
          <a:lstStyle>
            <a:lvl1pPr>
              <a:defRPr/>
            </a:lvl1pPr>
          </a:lstStyle>
          <a:p>
            <a:fld id="{4511A09A-925C-420F-A2DA-B3EFA9CBBC52}" type="slidenum">
              <a:rPr lang="en-US" altLang="id-ID"/>
              <a:pPr/>
              <a:t>‹#›</a:t>
            </a:fld>
            <a:endParaRPr lang="en-US" altLang="id-ID"/>
          </a:p>
        </p:txBody>
      </p:sp>
    </p:spTree>
    <p:extLst>
      <p:ext uri="{BB962C8B-B14F-4D97-AF65-F5344CB8AC3E}">
        <p14:creationId xmlns:p14="http://schemas.microsoft.com/office/powerpoint/2010/main" val="34157575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041" y="456528"/>
            <a:ext cx="3932160" cy="1601448"/>
          </a:xfrm>
        </p:spPr>
        <p:txBody>
          <a:bodyPr anchor="b"/>
          <a:lstStyle>
            <a:lvl1pPr>
              <a:defRPr sz="2903"/>
            </a:lvl1pPr>
          </a:lstStyle>
          <a:p>
            <a:r>
              <a:rPr lang="en-US"/>
              <a:t>Click to edit Master title style</a:t>
            </a:r>
            <a:endParaRPr lang="id-ID"/>
          </a:p>
        </p:txBody>
      </p:sp>
      <p:sp>
        <p:nvSpPr>
          <p:cNvPr id="3" name="Content Placeholder 2"/>
          <p:cNvSpPr>
            <a:spLocks noGrp="1"/>
          </p:cNvSpPr>
          <p:nvPr>
            <p:ph idx="1"/>
          </p:nvPr>
        </p:nvSpPr>
        <p:spPr>
          <a:xfrm>
            <a:off x="5184001" y="987944"/>
            <a:ext cx="6170880" cy="4873472"/>
          </a:xfrm>
        </p:spPr>
        <p:txBody>
          <a:bodyPr/>
          <a:lstStyle>
            <a:lvl1pPr>
              <a:defRPr sz="2903"/>
            </a:lvl1pPr>
            <a:lvl2pPr>
              <a:defRPr sz="2540"/>
            </a:lvl2pPr>
            <a:lvl3pPr>
              <a:defRPr sz="2177"/>
            </a:lvl3pPr>
            <a:lvl4pPr>
              <a:defRPr sz="1814"/>
            </a:lvl4pPr>
            <a:lvl5pPr>
              <a:defRPr sz="1814"/>
            </a:lvl5pPr>
            <a:lvl6pPr>
              <a:defRPr sz="1814"/>
            </a:lvl6pPr>
            <a:lvl7pPr>
              <a:defRPr sz="1814"/>
            </a:lvl7pPr>
            <a:lvl8pPr>
              <a:defRPr sz="1814"/>
            </a:lvl8pPr>
            <a:lvl9pPr>
              <a:defRPr sz="1814"/>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Text Placeholder 3"/>
          <p:cNvSpPr>
            <a:spLocks noGrp="1"/>
          </p:cNvSpPr>
          <p:nvPr>
            <p:ph type="body" sz="half" idx="2"/>
          </p:nvPr>
        </p:nvSpPr>
        <p:spPr>
          <a:xfrm>
            <a:off x="839041" y="2057977"/>
            <a:ext cx="3932160" cy="3810640"/>
          </a:xfrm>
        </p:spPr>
        <p:txBody>
          <a:bodyPr/>
          <a:lstStyle>
            <a:lvl1pPr marL="0" indent="0">
              <a:buNone/>
              <a:defRPr sz="1452"/>
            </a:lvl1pPr>
            <a:lvl2pPr marL="414772" indent="0">
              <a:buNone/>
              <a:defRPr sz="1270"/>
            </a:lvl2pPr>
            <a:lvl3pPr marL="829544" indent="0">
              <a:buNone/>
              <a:defRPr sz="1089"/>
            </a:lvl3pPr>
            <a:lvl4pPr marL="1244316" indent="0">
              <a:buNone/>
              <a:defRPr sz="907"/>
            </a:lvl4pPr>
            <a:lvl5pPr marL="1659087" indent="0">
              <a:buNone/>
              <a:defRPr sz="907"/>
            </a:lvl5pPr>
            <a:lvl6pPr marL="2073859" indent="0">
              <a:buNone/>
              <a:defRPr sz="907"/>
            </a:lvl6pPr>
            <a:lvl7pPr marL="2488631" indent="0">
              <a:buNone/>
              <a:defRPr sz="907"/>
            </a:lvl7pPr>
            <a:lvl8pPr marL="2903403" indent="0">
              <a:buNone/>
              <a:defRPr sz="907"/>
            </a:lvl8pPr>
            <a:lvl9pPr marL="3318175" indent="0">
              <a:buNone/>
              <a:defRPr sz="907"/>
            </a:lvl9pPr>
          </a:lstStyle>
          <a:p>
            <a:pPr lvl="0"/>
            <a:r>
              <a:rPr lang="en-US"/>
              <a:t>Edit Master text styles</a:t>
            </a:r>
          </a:p>
        </p:txBody>
      </p:sp>
      <p:sp>
        <p:nvSpPr>
          <p:cNvPr id="5" name="Rectangle 3">
            <a:extLst>
              <a:ext uri="{FF2B5EF4-FFF2-40B4-BE49-F238E27FC236}">
                <a16:creationId xmlns:a16="http://schemas.microsoft.com/office/drawing/2014/main" id="{FB23BB7A-0A72-47E6-D513-29873CA6ABB1}"/>
              </a:ext>
            </a:extLst>
          </p:cNvPr>
          <p:cNvSpPr>
            <a:spLocks noGrp="1" noChangeArrowheads="1"/>
          </p:cNvSpPr>
          <p:nvPr>
            <p:ph type="dt" idx="10"/>
          </p:nvPr>
        </p:nvSpPr>
        <p:spPr>
          <a:ln/>
        </p:spPr>
        <p:txBody>
          <a:bodyPr/>
          <a:lstStyle>
            <a:lvl1pPr>
              <a:defRPr/>
            </a:lvl1pPr>
          </a:lstStyle>
          <a:p>
            <a:pPr>
              <a:defRPr/>
            </a:pPr>
            <a:endParaRPr lang="en-US" altLang="id-ID"/>
          </a:p>
        </p:txBody>
      </p:sp>
      <p:sp>
        <p:nvSpPr>
          <p:cNvPr id="6" name="Rectangle 4">
            <a:extLst>
              <a:ext uri="{FF2B5EF4-FFF2-40B4-BE49-F238E27FC236}">
                <a16:creationId xmlns:a16="http://schemas.microsoft.com/office/drawing/2014/main" id="{D5047323-488A-07C2-1C3D-6776B75522F7}"/>
              </a:ext>
            </a:extLst>
          </p:cNvPr>
          <p:cNvSpPr>
            <a:spLocks noGrp="1" noChangeArrowheads="1"/>
          </p:cNvSpPr>
          <p:nvPr>
            <p:ph type="ftr" idx="11"/>
          </p:nvPr>
        </p:nvSpPr>
        <p:spPr>
          <a:ln/>
        </p:spPr>
        <p:txBody>
          <a:bodyPr/>
          <a:lstStyle>
            <a:lvl1pPr>
              <a:defRPr/>
            </a:lvl1pPr>
          </a:lstStyle>
          <a:p>
            <a:pPr>
              <a:defRPr/>
            </a:pPr>
            <a:endParaRPr lang="en-US" altLang="id-ID"/>
          </a:p>
        </p:txBody>
      </p:sp>
      <p:sp>
        <p:nvSpPr>
          <p:cNvPr id="7" name="Rectangle 5">
            <a:extLst>
              <a:ext uri="{FF2B5EF4-FFF2-40B4-BE49-F238E27FC236}">
                <a16:creationId xmlns:a16="http://schemas.microsoft.com/office/drawing/2014/main" id="{ADE01592-D4C8-2DD9-8B1E-93D4E7C37E44}"/>
              </a:ext>
            </a:extLst>
          </p:cNvPr>
          <p:cNvSpPr>
            <a:spLocks noGrp="1" noChangeArrowheads="1"/>
          </p:cNvSpPr>
          <p:nvPr>
            <p:ph type="sldNum" idx="12"/>
          </p:nvPr>
        </p:nvSpPr>
        <p:spPr>
          <a:ln/>
        </p:spPr>
        <p:txBody>
          <a:bodyPr/>
          <a:lstStyle>
            <a:lvl1pPr>
              <a:defRPr/>
            </a:lvl1pPr>
          </a:lstStyle>
          <a:p>
            <a:fld id="{FDB81802-DA0D-4723-AB19-5C506D9D8FD9}" type="slidenum">
              <a:rPr lang="en-US" altLang="id-ID"/>
              <a:pPr/>
              <a:t>‹#›</a:t>
            </a:fld>
            <a:endParaRPr lang="en-US" altLang="id-ID"/>
          </a:p>
        </p:txBody>
      </p:sp>
    </p:spTree>
    <p:extLst>
      <p:ext uri="{BB962C8B-B14F-4D97-AF65-F5344CB8AC3E}">
        <p14:creationId xmlns:p14="http://schemas.microsoft.com/office/powerpoint/2010/main" val="111858911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041" y="456528"/>
            <a:ext cx="3932160" cy="1601448"/>
          </a:xfrm>
        </p:spPr>
        <p:txBody>
          <a:bodyPr anchor="b"/>
          <a:lstStyle>
            <a:lvl1pPr>
              <a:defRPr sz="2903"/>
            </a:lvl1pPr>
          </a:lstStyle>
          <a:p>
            <a:r>
              <a:rPr lang="en-US"/>
              <a:t>Click to edit Master title style</a:t>
            </a:r>
            <a:endParaRPr lang="id-ID"/>
          </a:p>
        </p:txBody>
      </p:sp>
      <p:sp>
        <p:nvSpPr>
          <p:cNvPr id="3" name="Picture Placeholder 2"/>
          <p:cNvSpPr>
            <a:spLocks noGrp="1"/>
          </p:cNvSpPr>
          <p:nvPr>
            <p:ph type="pic" idx="1"/>
          </p:nvPr>
        </p:nvSpPr>
        <p:spPr>
          <a:xfrm>
            <a:off x="5184001" y="987944"/>
            <a:ext cx="6170880" cy="4873472"/>
          </a:xfrm>
        </p:spPr>
        <p:txBody>
          <a:bodyPr/>
          <a:lstStyle>
            <a:lvl1pPr marL="0" indent="0">
              <a:buNone/>
              <a:defRPr sz="2903"/>
            </a:lvl1pPr>
            <a:lvl2pPr marL="414772" indent="0">
              <a:buNone/>
              <a:defRPr sz="2540"/>
            </a:lvl2pPr>
            <a:lvl3pPr marL="829544" indent="0">
              <a:buNone/>
              <a:defRPr sz="2177"/>
            </a:lvl3pPr>
            <a:lvl4pPr marL="1244316" indent="0">
              <a:buNone/>
              <a:defRPr sz="1814"/>
            </a:lvl4pPr>
            <a:lvl5pPr marL="1659087" indent="0">
              <a:buNone/>
              <a:defRPr sz="1814"/>
            </a:lvl5pPr>
            <a:lvl6pPr marL="2073859" indent="0">
              <a:buNone/>
              <a:defRPr sz="1814"/>
            </a:lvl6pPr>
            <a:lvl7pPr marL="2488631" indent="0">
              <a:buNone/>
              <a:defRPr sz="1814"/>
            </a:lvl7pPr>
            <a:lvl8pPr marL="2903403" indent="0">
              <a:buNone/>
              <a:defRPr sz="1814"/>
            </a:lvl8pPr>
            <a:lvl9pPr marL="3318175" indent="0">
              <a:buNone/>
              <a:defRPr sz="1814"/>
            </a:lvl9pPr>
          </a:lstStyle>
          <a:p>
            <a:pPr lvl="0"/>
            <a:endParaRPr lang="id-ID" noProof="0"/>
          </a:p>
        </p:txBody>
      </p:sp>
      <p:sp>
        <p:nvSpPr>
          <p:cNvPr id="4" name="Text Placeholder 3"/>
          <p:cNvSpPr>
            <a:spLocks noGrp="1"/>
          </p:cNvSpPr>
          <p:nvPr>
            <p:ph type="body" sz="half" idx="2"/>
          </p:nvPr>
        </p:nvSpPr>
        <p:spPr>
          <a:xfrm>
            <a:off x="839041" y="2057977"/>
            <a:ext cx="3932160" cy="3810640"/>
          </a:xfrm>
        </p:spPr>
        <p:txBody>
          <a:bodyPr/>
          <a:lstStyle>
            <a:lvl1pPr marL="0" indent="0">
              <a:buNone/>
              <a:defRPr sz="1452"/>
            </a:lvl1pPr>
            <a:lvl2pPr marL="414772" indent="0">
              <a:buNone/>
              <a:defRPr sz="1270"/>
            </a:lvl2pPr>
            <a:lvl3pPr marL="829544" indent="0">
              <a:buNone/>
              <a:defRPr sz="1089"/>
            </a:lvl3pPr>
            <a:lvl4pPr marL="1244316" indent="0">
              <a:buNone/>
              <a:defRPr sz="907"/>
            </a:lvl4pPr>
            <a:lvl5pPr marL="1659087" indent="0">
              <a:buNone/>
              <a:defRPr sz="907"/>
            </a:lvl5pPr>
            <a:lvl6pPr marL="2073859" indent="0">
              <a:buNone/>
              <a:defRPr sz="907"/>
            </a:lvl6pPr>
            <a:lvl7pPr marL="2488631" indent="0">
              <a:buNone/>
              <a:defRPr sz="907"/>
            </a:lvl7pPr>
            <a:lvl8pPr marL="2903403" indent="0">
              <a:buNone/>
              <a:defRPr sz="907"/>
            </a:lvl8pPr>
            <a:lvl9pPr marL="3318175" indent="0">
              <a:buNone/>
              <a:defRPr sz="907"/>
            </a:lvl9pPr>
          </a:lstStyle>
          <a:p>
            <a:pPr lvl="0"/>
            <a:r>
              <a:rPr lang="en-US"/>
              <a:t>Edit Master text styles</a:t>
            </a:r>
          </a:p>
        </p:txBody>
      </p:sp>
      <p:sp>
        <p:nvSpPr>
          <p:cNvPr id="5" name="Rectangle 3">
            <a:extLst>
              <a:ext uri="{FF2B5EF4-FFF2-40B4-BE49-F238E27FC236}">
                <a16:creationId xmlns:a16="http://schemas.microsoft.com/office/drawing/2014/main" id="{EA3289F9-257A-CE75-A1FA-8FDCD4D5B704}"/>
              </a:ext>
            </a:extLst>
          </p:cNvPr>
          <p:cNvSpPr>
            <a:spLocks noGrp="1" noChangeArrowheads="1"/>
          </p:cNvSpPr>
          <p:nvPr>
            <p:ph type="dt" idx="10"/>
          </p:nvPr>
        </p:nvSpPr>
        <p:spPr>
          <a:ln/>
        </p:spPr>
        <p:txBody>
          <a:bodyPr/>
          <a:lstStyle>
            <a:lvl1pPr>
              <a:defRPr/>
            </a:lvl1pPr>
          </a:lstStyle>
          <a:p>
            <a:pPr>
              <a:defRPr/>
            </a:pPr>
            <a:endParaRPr lang="en-US" altLang="id-ID"/>
          </a:p>
        </p:txBody>
      </p:sp>
      <p:sp>
        <p:nvSpPr>
          <p:cNvPr id="6" name="Rectangle 4">
            <a:extLst>
              <a:ext uri="{FF2B5EF4-FFF2-40B4-BE49-F238E27FC236}">
                <a16:creationId xmlns:a16="http://schemas.microsoft.com/office/drawing/2014/main" id="{98CD925E-59B7-2A30-28CA-42AE05ADB1EE}"/>
              </a:ext>
            </a:extLst>
          </p:cNvPr>
          <p:cNvSpPr>
            <a:spLocks noGrp="1" noChangeArrowheads="1"/>
          </p:cNvSpPr>
          <p:nvPr>
            <p:ph type="ftr" idx="11"/>
          </p:nvPr>
        </p:nvSpPr>
        <p:spPr>
          <a:ln/>
        </p:spPr>
        <p:txBody>
          <a:bodyPr/>
          <a:lstStyle>
            <a:lvl1pPr>
              <a:defRPr/>
            </a:lvl1pPr>
          </a:lstStyle>
          <a:p>
            <a:pPr>
              <a:defRPr/>
            </a:pPr>
            <a:endParaRPr lang="en-US" altLang="id-ID"/>
          </a:p>
        </p:txBody>
      </p:sp>
      <p:sp>
        <p:nvSpPr>
          <p:cNvPr id="7" name="Rectangle 5">
            <a:extLst>
              <a:ext uri="{FF2B5EF4-FFF2-40B4-BE49-F238E27FC236}">
                <a16:creationId xmlns:a16="http://schemas.microsoft.com/office/drawing/2014/main" id="{25065B1B-16BE-F693-0737-F92A44F96844}"/>
              </a:ext>
            </a:extLst>
          </p:cNvPr>
          <p:cNvSpPr>
            <a:spLocks noGrp="1" noChangeArrowheads="1"/>
          </p:cNvSpPr>
          <p:nvPr>
            <p:ph type="sldNum" idx="12"/>
          </p:nvPr>
        </p:nvSpPr>
        <p:spPr>
          <a:ln/>
        </p:spPr>
        <p:txBody>
          <a:bodyPr/>
          <a:lstStyle>
            <a:lvl1pPr>
              <a:defRPr/>
            </a:lvl1pPr>
          </a:lstStyle>
          <a:p>
            <a:fld id="{0AB2D2FD-1032-4949-B7A9-A2F02AB89BC3}" type="slidenum">
              <a:rPr lang="en-US" altLang="id-ID"/>
              <a:pPr/>
              <a:t>‹#›</a:t>
            </a:fld>
            <a:endParaRPr lang="en-US" altLang="id-ID"/>
          </a:p>
        </p:txBody>
      </p:sp>
    </p:spTree>
    <p:extLst>
      <p:ext uri="{BB962C8B-B14F-4D97-AF65-F5344CB8AC3E}">
        <p14:creationId xmlns:p14="http://schemas.microsoft.com/office/powerpoint/2010/main" val="18794894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Rectangle 3">
            <a:extLst>
              <a:ext uri="{FF2B5EF4-FFF2-40B4-BE49-F238E27FC236}">
                <a16:creationId xmlns:a16="http://schemas.microsoft.com/office/drawing/2014/main" id="{FC590FA9-6994-9DE3-D808-391D94A798CB}"/>
              </a:ext>
            </a:extLst>
          </p:cNvPr>
          <p:cNvSpPr>
            <a:spLocks noGrp="1" noChangeArrowheads="1"/>
          </p:cNvSpPr>
          <p:nvPr>
            <p:ph type="dt" idx="10"/>
          </p:nvPr>
        </p:nvSpPr>
        <p:spPr>
          <a:ln/>
        </p:spPr>
        <p:txBody>
          <a:bodyPr/>
          <a:lstStyle>
            <a:lvl1pPr>
              <a:defRPr/>
            </a:lvl1pPr>
          </a:lstStyle>
          <a:p>
            <a:pPr>
              <a:defRPr/>
            </a:pPr>
            <a:endParaRPr lang="en-US" altLang="id-ID"/>
          </a:p>
        </p:txBody>
      </p:sp>
      <p:sp>
        <p:nvSpPr>
          <p:cNvPr id="5" name="Rectangle 4">
            <a:extLst>
              <a:ext uri="{FF2B5EF4-FFF2-40B4-BE49-F238E27FC236}">
                <a16:creationId xmlns:a16="http://schemas.microsoft.com/office/drawing/2014/main" id="{B120455A-1F4F-F561-4A22-ADB084DA56CC}"/>
              </a:ext>
            </a:extLst>
          </p:cNvPr>
          <p:cNvSpPr>
            <a:spLocks noGrp="1" noChangeArrowheads="1"/>
          </p:cNvSpPr>
          <p:nvPr>
            <p:ph type="ftr" idx="11"/>
          </p:nvPr>
        </p:nvSpPr>
        <p:spPr>
          <a:ln/>
        </p:spPr>
        <p:txBody>
          <a:bodyPr/>
          <a:lstStyle>
            <a:lvl1pPr>
              <a:defRPr/>
            </a:lvl1pPr>
          </a:lstStyle>
          <a:p>
            <a:pPr>
              <a:defRPr/>
            </a:pPr>
            <a:endParaRPr lang="en-US" altLang="id-ID"/>
          </a:p>
        </p:txBody>
      </p:sp>
      <p:sp>
        <p:nvSpPr>
          <p:cNvPr id="6" name="Rectangle 5">
            <a:extLst>
              <a:ext uri="{FF2B5EF4-FFF2-40B4-BE49-F238E27FC236}">
                <a16:creationId xmlns:a16="http://schemas.microsoft.com/office/drawing/2014/main" id="{2AA33A91-DBD7-5D68-CC61-CDB8B4E7EEF1}"/>
              </a:ext>
            </a:extLst>
          </p:cNvPr>
          <p:cNvSpPr>
            <a:spLocks noGrp="1" noChangeArrowheads="1"/>
          </p:cNvSpPr>
          <p:nvPr>
            <p:ph type="sldNum" idx="12"/>
          </p:nvPr>
        </p:nvSpPr>
        <p:spPr>
          <a:ln/>
        </p:spPr>
        <p:txBody>
          <a:bodyPr/>
          <a:lstStyle>
            <a:lvl1pPr>
              <a:defRPr/>
            </a:lvl1pPr>
          </a:lstStyle>
          <a:p>
            <a:fld id="{40E1A091-B510-44C5-8E7B-8C67D94F6E41}" type="slidenum">
              <a:rPr lang="en-US" altLang="id-ID"/>
              <a:pPr/>
              <a:t>‹#›</a:t>
            </a:fld>
            <a:endParaRPr lang="en-US" altLang="id-ID"/>
          </a:p>
        </p:txBody>
      </p:sp>
    </p:spTree>
    <p:extLst>
      <p:ext uri="{BB962C8B-B14F-4D97-AF65-F5344CB8AC3E}">
        <p14:creationId xmlns:p14="http://schemas.microsoft.com/office/powerpoint/2010/main" val="42488593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4721" y="273629"/>
            <a:ext cx="2734080" cy="5834053"/>
          </a:xfrm>
        </p:spPr>
        <p:txBody>
          <a:bodyPr vert="eaVert"/>
          <a:lstStyle/>
          <a:p>
            <a:r>
              <a:rPr lang="en-US"/>
              <a:t>Click to edit Master title style</a:t>
            </a:r>
            <a:endParaRPr lang="id-ID"/>
          </a:p>
        </p:txBody>
      </p:sp>
      <p:sp>
        <p:nvSpPr>
          <p:cNvPr id="3" name="Vertical Text Placeholder 2"/>
          <p:cNvSpPr>
            <a:spLocks noGrp="1"/>
          </p:cNvSpPr>
          <p:nvPr>
            <p:ph type="body" orient="vert" idx="1"/>
          </p:nvPr>
        </p:nvSpPr>
        <p:spPr>
          <a:xfrm>
            <a:off x="608641" y="273629"/>
            <a:ext cx="8021760" cy="583405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Rectangle 3">
            <a:extLst>
              <a:ext uri="{FF2B5EF4-FFF2-40B4-BE49-F238E27FC236}">
                <a16:creationId xmlns:a16="http://schemas.microsoft.com/office/drawing/2014/main" id="{FDE503A2-8F10-944C-085B-B74786F6A7A5}"/>
              </a:ext>
            </a:extLst>
          </p:cNvPr>
          <p:cNvSpPr>
            <a:spLocks noGrp="1" noChangeArrowheads="1"/>
          </p:cNvSpPr>
          <p:nvPr>
            <p:ph type="dt" idx="10"/>
          </p:nvPr>
        </p:nvSpPr>
        <p:spPr>
          <a:ln/>
        </p:spPr>
        <p:txBody>
          <a:bodyPr/>
          <a:lstStyle>
            <a:lvl1pPr>
              <a:defRPr/>
            </a:lvl1pPr>
          </a:lstStyle>
          <a:p>
            <a:pPr>
              <a:defRPr/>
            </a:pPr>
            <a:endParaRPr lang="en-US" altLang="id-ID"/>
          </a:p>
        </p:txBody>
      </p:sp>
      <p:sp>
        <p:nvSpPr>
          <p:cNvPr id="5" name="Rectangle 4">
            <a:extLst>
              <a:ext uri="{FF2B5EF4-FFF2-40B4-BE49-F238E27FC236}">
                <a16:creationId xmlns:a16="http://schemas.microsoft.com/office/drawing/2014/main" id="{B52F4FA1-666E-3FD2-7424-0B70E855BA99}"/>
              </a:ext>
            </a:extLst>
          </p:cNvPr>
          <p:cNvSpPr>
            <a:spLocks noGrp="1" noChangeArrowheads="1"/>
          </p:cNvSpPr>
          <p:nvPr>
            <p:ph type="ftr" idx="11"/>
          </p:nvPr>
        </p:nvSpPr>
        <p:spPr>
          <a:ln/>
        </p:spPr>
        <p:txBody>
          <a:bodyPr/>
          <a:lstStyle>
            <a:lvl1pPr>
              <a:defRPr/>
            </a:lvl1pPr>
          </a:lstStyle>
          <a:p>
            <a:pPr>
              <a:defRPr/>
            </a:pPr>
            <a:endParaRPr lang="en-US" altLang="id-ID"/>
          </a:p>
        </p:txBody>
      </p:sp>
      <p:sp>
        <p:nvSpPr>
          <p:cNvPr id="6" name="Rectangle 5">
            <a:extLst>
              <a:ext uri="{FF2B5EF4-FFF2-40B4-BE49-F238E27FC236}">
                <a16:creationId xmlns:a16="http://schemas.microsoft.com/office/drawing/2014/main" id="{6E8A29EC-D8AE-CD40-F89D-A630546E5695}"/>
              </a:ext>
            </a:extLst>
          </p:cNvPr>
          <p:cNvSpPr>
            <a:spLocks noGrp="1" noChangeArrowheads="1"/>
          </p:cNvSpPr>
          <p:nvPr>
            <p:ph type="sldNum" idx="12"/>
          </p:nvPr>
        </p:nvSpPr>
        <p:spPr>
          <a:ln/>
        </p:spPr>
        <p:txBody>
          <a:bodyPr/>
          <a:lstStyle>
            <a:lvl1pPr>
              <a:defRPr/>
            </a:lvl1pPr>
          </a:lstStyle>
          <a:p>
            <a:fld id="{50AD80FF-BAFD-404A-AB5D-765080AD1EC1}" type="slidenum">
              <a:rPr lang="en-US" altLang="id-ID"/>
              <a:pPr/>
              <a:t>‹#›</a:t>
            </a:fld>
            <a:endParaRPr lang="en-US" altLang="id-ID"/>
          </a:p>
        </p:txBody>
      </p:sp>
    </p:spTree>
    <p:extLst>
      <p:ext uri="{BB962C8B-B14F-4D97-AF65-F5344CB8AC3E}">
        <p14:creationId xmlns:p14="http://schemas.microsoft.com/office/powerpoint/2010/main" val="377416413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08641" y="273629"/>
            <a:ext cx="10940160" cy="1121878"/>
          </a:xfrm>
        </p:spPr>
        <p:txBody>
          <a:bodyPr/>
          <a:lstStyle/>
          <a:p>
            <a:r>
              <a:rPr lang="en-US"/>
              <a:t>Click to edit Master title style</a:t>
            </a:r>
            <a:endParaRPr lang="id-ID"/>
          </a:p>
        </p:txBody>
      </p:sp>
      <p:sp>
        <p:nvSpPr>
          <p:cNvPr id="3" name="Rectangle 3">
            <a:extLst>
              <a:ext uri="{FF2B5EF4-FFF2-40B4-BE49-F238E27FC236}">
                <a16:creationId xmlns:a16="http://schemas.microsoft.com/office/drawing/2014/main" id="{E6CA7071-C962-BA19-816B-9B3279CF25EA}"/>
              </a:ext>
            </a:extLst>
          </p:cNvPr>
          <p:cNvSpPr>
            <a:spLocks noGrp="1" noChangeArrowheads="1"/>
          </p:cNvSpPr>
          <p:nvPr>
            <p:ph type="dt" idx="10"/>
          </p:nvPr>
        </p:nvSpPr>
        <p:spPr>
          <a:ln/>
        </p:spPr>
        <p:txBody>
          <a:bodyPr/>
          <a:lstStyle>
            <a:lvl1pPr>
              <a:defRPr/>
            </a:lvl1pPr>
          </a:lstStyle>
          <a:p>
            <a:pPr>
              <a:defRPr/>
            </a:pPr>
            <a:endParaRPr lang="en-US" altLang="id-ID"/>
          </a:p>
        </p:txBody>
      </p:sp>
      <p:sp>
        <p:nvSpPr>
          <p:cNvPr id="4" name="Rectangle 4">
            <a:extLst>
              <a:ext uri="{FF2B5EF4-FFF2-40B4-BE49-F238E27FC236}">
                <a16:creationId xmlns:a16="http://schemas.microsoft.com/office/drawing/2014/main" id="{D4204967-1CB9-1143-24D2-1D7823603327}"/>
              </a:ext>
            </a:extLst>
          </p:cNvPr>
          <p:cNvSpPr>
            <a:spLocks noGrp="1" noChangeArrowheads="1"/>
          </p:cNvSpPr>
          <p:nvPr>
            <p:ph type="ftr" idx="11"/>
          </p:nvPr>
        </p:nvSpPr>
        <p:spPr>
          <a:ln/>
        </p:spPr>
        <p:txBody>
          <a:bodyPr/>
          <a:lstStyle>
            <a:lvl1pPr>
              <a:defRPr/>
            </a:lvl1pPr>
          </a:lstStyle>
          <a:p>
            <a:pPr>
              <a:defRPr/>
            </a:pPr>
            <a:endParaRPr lang="en-US" altLang="id-ID"/>
          </a:p>
        </p:txBody>
      </p:sp>
      <p:sp>
        <p:nvSpPr>
          <p:cNvPr id="5" name="Rectangle 5">
            <a:extLst>
              <a:ext uri="{FF2B5EF4-FFF2-40B4-BE49-F238E27FC236}">
                <a16:creationId xmlns:a16="http://schemas.microsoft.com/office/drawing/2014/main" id="{19A1D4D9-E949-E5F9-36F1-31D8FC7288DA}"/>
              </a:ext>
            </a:extLst>
          </p:cNvPr>
          <p:cNvSpPr>
            <a:spLocks noGrp="1" noChangeArrowheads="1"/>
          </p:cNvSpPr>
          <p:nvPr>
            <p:ph type="sldNum" idx="12"/>
          </p:nvPr>
        </p:nvSpPr>
        <p:spPr>
          <a:ln/>
        </p:spPr>
        <p:txBody>
          <a:bodyPr/>
          <a:lstStyle>
            <a:lvl1pPr>
              <a:defRPr/>
            </a:lvl1pPr>
          </a:lstStyle>
          <a:p>
            <a:fld id="{B23795E7-CB35-43EB-9E50-B7602BC81DBD}" type="slidenum">
              <a:rPr lang="en-US" altLang="id-ID"/>
              <a:pPr/>
              <a:t>‹#›</a:t>
            </a:fld>
            <a:endParaRPr lang="en-US" altLang="id-ID"/>
          </a:p>
        </p:txBody>
      </p:sp>
    </p:spTree>
    <p:extLst>
      <p:ext uri="{BB962C8B-B14F-4D97-AF65-F5344CB8AC3E}">
        <p14:creationId xmlns:p14="http://schemas.microsoft.com/office/powerpoint/2010/main" val="7329387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481" y="1121879"/>
            <a:ext cx="9143040" cy="2387771"/>
          </a:xfrm>
        </p:spPr>
        <p:txBody>
          <a:bodyPr anchor="b"/>
          <a:lstStyle>
            <a:lvl1pPr algn="ctr">
              <a:defRPr sz="5443"/>
            </a:lvl1pPr>
          </a:lstStyle>
          <a:p>
            <a:r>
              <a:rPr lang="en-US"/>
              <a:t>Click to edit Master title style</a:t>
            </a:r>
            <a:endParaRPr lang="id-ID"/>
          </a:p>
        </p:txBody>
      </p:sp>
      <p:sp>
        <p:nvSpPr>
          <p:cNvPr id="3" name="Subtitle 2"/>
          <p:cNvSpPr>
            <a:spLocks noGrp="1"/>
          </p:cNvSpPr>
          <p:nvPr>
            <p:ph type="subTitle" idx="1"/>
          </p:nvPr>
        </p:nvSpPr>
        <p:spPr>
          <a:xfrm>
            <a:off x="1524481" y="3601819"/>
            <a:ext cx="9143040" cy="1656174"/>
          </a:xfrm>
        </p:spPr>
        <p:txBody>
          <a:bodyPr/>
          <a:lstStyle>
            <a:lvl1pPr marL="0" indent="0" algn="ctr">
              <a:buNone/>
              <a:defRPr sz="2177"/>
            </a:lvl1pPr>
            <a:lvl2pPr marL="414772" indent="0" algn="ctr">
              <a:buNone/>
              <a:defRPr sz="1814"/>
            </a:lvl2pPr>
            <a:lvl3pPr marL="829544" indent="0" algn="ctr">
              <a:buNone/>
              <a:defRPr sz="1633"/>
            </a:lvl3pPr>
            <a:lvl4pPr marL="1244316" indent="0" algn="ctr">
              <a:buNone/>
              <a:defRPr sz="1452"/>
            </a:lvl4pPr>
            <a:lvl5pPr marL="1659087" indent="0" algn="ctr">
              <a:buNone/>
              <a:defRPr sz="1452"/>
            </a:lvl5pPr>
            <a:lvl6pPr marL="2073859" indent="0" algn="ctr">
              <a:buNone/>
              <a:defRPr sz="1452"/>
            </a:lvl6pPr>
            <a:lvl7pPr marL="2488631" indent="0" algn="ctr">
              <a:buNone/>
              <a:defRPr sz="1452"/>
            </a:lvl7pPr>
            <a:lvl8pPr marL="2903403" indent="0" algn="ctr">
              <a:buNone/>
              <a:defRPr sz="1452"/>
            </a:lvl8pPr>
            <a:lvl9pPr marL="3318175" indent="0" algn="ctr">
              <a:buNone/>
              <a:defRPr sz="1452"/>
            </a:lvl9pPr>
          </a:lstStyle>
          <a:p>
            <a:r>
              <a:rPr lang="en-US"/>
              <a:t>Click to edit Master subtitle style</a:t>
            </a:r>
            <a:endParaRPr lang="id-ID"/>
          </a:p>
        </p:txBody>
      </p:sp>
      <p:sp>
        <p:nvSpPr>
          <p:cNvPr id="4" name="Rectangle 3">
            <a:extLst>
              <a:ext uri="{FF2B5EF4-FFF2-40B4-BE49-F238E27FC236}">
                <a16:creationId xmlns:a16="http://schemas.microsoft.com/office/drawing/2014/main" id="{319B2D50-4504-23DF-7A86-ECCCC2C40C3B}"/>
              </a:ext>
            </a:extLst>
          </p:cNvPr>
          <p:cNvSpPr>
            <a:spLocks noGrp="1" noChangeArrowheads="1"/>
          </p:cNvSpPr>
          <p:nvPr>
            <p:ph type="dt" idx="10"/>
          </p:nvPr>
        </p:nvSpPr>
        <p:spPr>
          <a:ln/>
        </p:spPr>
        <p:txBody>
          <a:bodyPr/>
          <a:lstStyle>
            <a:lvl1pPr>
              <a:defRPr/>
            </a:lvl1pPr>
          </a:lstStyle>
          <a:p>
            <a:pPr>
              <a:defRPr/>
            </a:pPr>
            <a:endParaRPr lang="en-US" altLang="id-ID"/>
          </a:p>
        </p:txBody>
      </p:sp>
      <p:sp>
        <p:nvSpPr>
          <p:cNvPr id="5" name="Rectangle 4">
            <a:extLst>
              <a:ext uri="{FF2B5EF4-FFF2-40B4-BE49-F238E27FC236}">
                <a16:creationId xmlns:a16="http://schemas.microsoft.com/office/drawing/2014/main" id="{7BFD8ABE-21BF-7840-3CC6-C5FF30098C31}"/>
              </a:ext>
            </a:extLst>
          </p:cNvPr>
          <p:cNvSpPr>
            <a:spLocks noGrp="1" noChangeArrowheads="1"/>
          </p:cNvSpPr>
          <p:nvPr>
            <p:ph type="ftr" idx="11"/>
          </p:nvPr>
        </p:nvSpPr>
        <p:spPr>
          <a:ln/>
        </p:spPr>
        <p:txBody>
          <a:bodyPr/>
          <a:lstStyle>
            <a:lvl1pPr>
              <a:defRPr/>
            </a:lvl1pPr>
          </a:lstStyle>
          <a:p>
            <a:pPr>
              <a:defRPr/>
            </a:pPr>
            <a:endParaRPr lang="en-US" altLang="id-ID"/>
          </a:p>
        </p:txBody>
      </p:sp>
      <p:sp>
        <p:nvSpPr>
          <p:cNvPr id="6" name="Rectangle 5">
            <a:extLst>
              <a:ext uri="{FF2B5EF4-FFF2-40B4-BE49-F238E27FC236}">
                <a16:creationId xmlns:a16="http://schemas.microsoft.com/office/drawing/2014/main" id="{69707624-B364-0BF1-4394-9BEFEA7AFD14}"/>
              </a:ext>
            </a:extLst>
          </p:cNvPr>
          <p:cNvSpPr>
            <a:spLocks noGrp="1" noChangeArrowheads="1"/>
          </p:cNvSpPr>
          <p:nvPr>
            <p:ph type="sldNum" idx="12"/>
          </p:nvPr>
        </p:nvSpPr>
        <p:spPr>
          <a:ln/>
        </p:spPr>
        <p:txBody>
          <a:bodyPr/>
          <a:lstStyle>
            <a:lvl1pPr>
              <a:defRPr/>
            </a:lvl1pPr>
          </a:lstStyle>
          <a:p>
            <a:fld id="{710A9BE9-F140-4527-A7BA-459ACE5AF38A}" type="slidenum">
              <a:rPr lang="en-US" altLang="id-ID"/>
              <a:pPr/>
              <a:t>‹#›</a:t>
            </a:fld>
            <a:endParaRPr lang="en-US" altLang="id-ID"/>
          </a:p>
        </p:txBody>
      </p:sp>
    </p:spTree>
    <p:extLst>
      <p:ext uri="{BB962C8B-B14F-4D97-AF65-F5344CB8AC3E}">
        <p14:creationId xmlns:p14="http://schemas.microsoft.com/office/powerpoint/2010/main" val="194585429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Rectangle 3">
            <a:extLst>
              <a:ext uri="{FF2B5EF4-FFF2-40B4-BE49-F238E27FC236}">
                <a16:creationId xmlns:a16="http://schemas.microsoft.com/office/drawing/2014/main" id="{20FF5BD9-5BDE-0BFA-DB62-34EED251256B}"/>
              </a:ext>
            </a:extLst>
          </p:cNvPr>
          <p:cNvSpPr>
            <a:spLocks noGrp="1" noChangeArrowheads="1"/>
          </p:cNvSpPr>
          <p:nvPr>
            <p:ph type="dt" idx="10"/>
          </p:nvPr>
        </p:nvSpPr>
        <p:spPr>
          <a:ln/>
        </p:spPr>
        <p:txBody>
          <a:bodyPr/>
          <a:lstStyle>
            <a:lvl1pPr>
              <a:defRPr/>
            </a:lvl1pPr>
          </a:lstStyle>
          <a:p>
            <a:pPr>
              <a:defRPr/>
            </a:pPr>
            <a:endParaRPr lang="en-US" altLang="id-ID"/>
          </a:p>
        </p:txBody>
      </p:sp>
      <p:sp>
        <p:nvSpPr>
          <p:cNvPr id="5" name="Rectangle 4">
            <a:extLst>
              <a:ext uri="{FF2B5EF4-FFF2-40B4-BE49-F238E27FC236}">
                <a16:creationId xmlns:a16="http://schemas.microsoft.com/office/drawing/2014/main" id="{5E73C55B-0329-E4D6-3D31-5251C5A41764}"/>
              </a:ext>
            </a:extLst>
          </p:cNvPr>
          <p:cNvSpPr>
            <a:spLocks noGrp="1" noChangeArrowheads="1"/>
          </p:cNvSpPr>
          <p:nvPr>
            <p:ph type="ftr" idx="11"/>
          </p:nvPr>
        </p:nvSpPr>
        <p:spPr>
          <a:ln/>
        </p:spPr>
        <p:txBody>
          <a:bodyPr/>
          <a:lstStyle>
            <a:lvl1pPr>
              <a:defRPr/>
            </a:lvl1pPr>
          </a:lstStyle>
          <a:p>
            <a:pPr>
              <a:defRPr/>
            </a:pPr>
            <a:endParaRPr lang="en-US" altLang="id-ID"/>
          </a:p>
        </p:txBody>
      </p:sp>
      <p:sp>
        <p:nvSpPr>
          <p:cNvPr id="6" name="Rectangle 5">
            <a:extLst>
              <a:ext uri="{FF2B5EF4-FFF2-40B4-BE49-F238E27FC236}">
                <a16:creationId xmlns:a16="http://schemas.microsoft.com/office/drawing/2014/main" id="{D72B1A95-6772-F7B8-3215-8746607C8A3B}"/>
              </a:ext>
            </a:extLst>
          </p:cNvPr>
          <p:cNvSpPr>
            <a:spLocks noGrp="1" noChangeArrowheads="1"/>
          </p:cNvSpPr>
          <p:nvPr>
            <p:ph type="sldNum" idx="12"/>
          </p:nvPr>
        </p:nvSpPr>
        <p:spPr>
          <a:ln/>
        </p:spPr>
        <p:txBody>
          <a:bodyPr/>
          <a:lstStyle>
            <a:lvl1pPr>
              <a:defRPr/>
            </a:lvl1pPr>
          </a:lstStyle>
          <a:p>
            <a:fld id="{B2C14B7B-2A4B-45BC-A791-BC5C1D3487D1}" type="slidenum">
              <a:rPr lang="en-US" altLang="id-ID"/>
              <a:pPr/>
              <a:t>‹#›</a:t>
            </a:fld>
            <a:endParaRPr lang="en-US" altLang="id-ID"/>
          </a:p>
        </p:txBody>
      </p:sp>
    </p:spTree>
    <p:extLst>
      <p:ext uri="{BB962C8B-B14F-4D97-AF65-F5344CB8AC3E}">
        <p14:creationId xmlns:p14="http://schemas.microsoft.com/office/powerpoint/2010/main" val="349004081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361" y="1709460"/>
            <a:ext cx="10515839" cy="2852939"/>
          </a:xfrm>
        </p:spPr>
        <p:txBody>
          <a:bodyPr anchor="b"/>
          <a:lstStyle>
            <a:lvl1pPr>
              <a:defRPr sz="5443"/>
            </a:lvl1pPr>
          </a:lstStyle>
          <a:p>
            <a:r>
              <a:rPr lang="en-US"/>
              <a:t>Click to edit Master title style</a:t>
            </a:r>
            <a:endParaRPr lang="id-ID"/>
          </a:p>
        </p:txBody>
      </p:sp>
      <p:sp>
        <p:nvSpPr>
          <p:cNvPr id="3" name="Text Placeholder 2"/>
          <p:cNvSpPr>
            <a:spLocks noGrp="1"/>
          </p:cNvSpPr>
          <p:nvPr>
            <p:ph type="body" idx="1"/>
          </p:nvPr>
        </p:nvSpPr>
        <p:spPr>
          <a:xfrm>
            <a:off x="831361" y="4589763"/>
            <a:ext cx="10515839" cy="1499197"/>
          </a:xfrm>
        </p:spPr>
        <p:txBody>
          <a:bodyPr/>
          <a:lstStyle>
            <a:lvl1pPr marL="0" indent="0">
              <a:buNone/>
              <a:defRPr sz="2177"/>
            </a:lvl1pPr>
            <a:lvl2pPr marL="414772" indent="0">
              <a:buNone/>
              <a:defRPr sz="1814"/>
            </a:lvl2pPr>
            <a:lvl3pPr marL="829544" indent="0">
              <a:buNone/>
              <a:defRPr sz="1633"/>
            </a:lvl3pPr>
            <a:lvl4pPr marL="1244316" indent="0">
              <a:buNone/>
              <a:defRPr sz="1452"/>
            </a:lvl4pPr>
            <a:lvl5pPr marL="1659087" indent="0">
              <a:buNone/>
              <a:defRPr sz="1452"/>
            </a:lvl5pPr>
            <a:lvl6pPr marL="2073859" indent="0">
              <a:buNone/>
              <a:defRPr sz="1452"/>
            </a:lvl6pPr>
            <a:lvl7pPr marL="2488631" indent="0">
              <a:buNone/>
              <a:defRPr sz="1452"/>
            </a:lvl7pPr>
            <a:lvl8pPr marL="2903403" indent="0">
              <a:buNone/>
              <a:defRPr sz="1452"/>
            </a:lvl8pPr>
            <a:lvl9pPr marL="3318175" indent="0">
              <a:buNone/>
              <a:defRPr sz="1452"/>
            </a:lvl9pPr>
          </a:lstStyle>
          <a:p>
            <a:pPr lvl="0"/>
            <a:r>
              <a:rPr lang="en-US"/>
              <a:t>Edit Master text styles</a:t>
            </a:r>
          </a:p>
        </p:txBody>
      </p:sp>
      <p:sp>
        <p:nvSpPr>
          <p:cNvPr id="4" name="Rectangle 3">
            <a:extLst>
              <a:ext uri="{FF2B5EF4-FFF2-40B4-BE49-F238E27FC236}">
                <a16:creationId xmlns:a16="http://schemas.microsoft.com/office/drawing/2014/main" id="{8BA5A4CB-4EAC-6718-27D7-E06A22E2B904}"/>
              </a:ext>
            </a:extLst>
          </p:cNvPr>
          <p:cNvSpPr>
            <a:spLocks noGrp="1" noChangeArrowheads="1"/>
          </p:cNvSpPr>
          <p:nvPr>
            <p:ph type="dt" idx="10"/>
          </p:nvPr>
        </p:nvSpPr>
        <p:spPr>
          <a:ln/>
        </p:spPr>
        <p:txBody>
          <a:bodyPr/>
          <a:lstStyle>
            <a:lvl1pPr>
              <a:defRPr/>
            </a:lvl1pPr>
          </a:lstStyle>
          <a:p>
            <a:pPr>
              <a:defRPr/>
            </a:pPr>
            <a:endParaRPr lang="en-US" altLang="id-ID"/>
          </a:p>
        </p:txBody>
      </p:sp>
      <p:sp>
        <p:nvSpPr>
          <p:cNvPr id="5" name="Rectangle 4">
            <a:extLst>
              <a:ext uri="{FF2B5EF4-FFF2-40B4-BE49-F238E27FC236}">
                <a16:creationId xmlns:a16="http://schemas.microsoft.com/office/drawing/2014/main" id="{0F6B3EC6-9354-6754-5394-A384ED231C49}"/>
              </a:ext>
            </a:extLst>
          </p:cNvPr>
          <p:cNvSpPr>
            <a:spLocks noGrp="1" noChangeArrowheads="1"/>
          </p:cNvSpPr>
          <p:nvPr>
            <p:ph type="ftr" idx="11"/>
          </p:nvPr>
        </p:nvSpPr>
        <p:spPr>
          <a:ln/>
        </p:spPr>
        <p:txBody>
          <a:bodyPr/>
          <a:lstStyle>
            <a:lvl1pPr>
              <a:defRPr/>
            </a:lvl1pPr>
          </a:lstStyle>
          <a:p>
            <a:pPr>
              <a:defRPr/>
            </a:pPr>
            <a:endParaRPr lang="en-US" altLang="id-ID"/>
          </a:p>
        </p:txBody>
      </p:sp>
      <p:sp>
        <p:nvSpPr>
          <p:cNvPr id="6" name="Rectangle 5">
            <a:extLst>
              <a:ext uri="{FF2B5EF4-FFF2-40B4-BE49-F238E27FC236}">
                <a16:creationId xmlns:a16="http://schemas.microsoft.com/office/drawing/2014/main" id="{AF368B06-91DB-2760-AA01-78EC2AB7E335}"/>
              </a:ext>
            </a:extLst>
          </p:cNvPr>
          <p:cNvSpPr>
            <a:spLocks noGrp="1" noChangeArrowheads="1"/>
          </p:cNvSpPr>
          <p:nvPr>
            <p:ph type="sldNum" idx="12"/>
          </p:nvPr>
        </p:nvSpPr>
        <p:spPr>
          <a:ln/>
        </p:spPr>
        <p:txBody>
          <a:bodyPr/>
          <a:lstStyle>
            <a:lvl1pPr>
              <a:defRPr/>
            </a:lvl1pPr>
          </a:lstStyle>
          <a:p>
            <a:fld id="{E87F475C-45DE-4D96-8CA8-9793E1B627F0}" type="slidenum">
              <a:rPr lang="en-US" altLang="id-ID"/>
              <a:pPr/>
              <a:t>‹#›</a:t>
            </a:fld>
            <a:endParaRPr lang="en-US" altLang="id-ID"/>
          </a:p>
        </p:txBody>
      </p:sp>
    </p:spTree>
    <p:extLst>
      <p:ext uri="{BB962C8B-B14F-4D97-AF65-F5344CB8AC3E}">
        <p14:creationId xmlns:p14="http://schemas.microsoft.com/office/powerpoint/2010/main" val="408861056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Content Placeholder 2"/>
          <p:cNvSpPr>
            <a:spLocks noGrp="1"/>
          </p:cNvSpPr>
          <p:nvPr>
            <p:ph sz="half" idx="1"/>
          </p:nvPr>
        </p:nvSpPr>
        <p:spPr>
          <a:xfrm>
            <a:off x="608641" y="1604329"/>
            <a:ext cx="5377919" cy="450335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Content Placeholder 3"/>
          <p:cNvSpPr>
            <a:spLocks noGrp="1"/>
          </p:cNvSpPr>
          <p:nvPr>
            <p:ph sz="half" idx="2"/>
          </p:nvPr>
        </p:nvSpPr>
        <p:spPr>
          <a:xfrm>
            <a:off x="6170880" y="1604329"/>
            <a:ext cx="5377921" cy="450335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Rectangle 3">
            <a:extLst>
              <a:ext uri="{FF2B5EF4-FFF2-40B4-BE49-F238E27FC236}">
                <a16:creationId xmlns:a16="http://schemas.microsoft.com/office/drawing/2014/main" id="{B6B64AA7-A37C-A6CB-78FC-BF6810D16C13}"/>
              </a:ext>
            </a:extLst>
          </p:cNvPr>
          <p:cNvSpPr>
            <a:spLocks noGrp="1" noChangeArrowheads="1"/>
          </p:cNvSpPr>
          <p:nvPr>
            <p:ph type="dt" idx="10"/>
          </p:nvPr>
        </p:nvSpPr>
        <p:spPr>
          <a:ln/>
        </p:spPr>
        <p:txBody>
          <a:bodyPr/>
          <a:lstStyle>
            <a:lvl1pPr>
              <a:defRPr/>
            </a:lvl1pPr>
          </a:lstStyle>
          <a:p>
            <a:pPr>
              <a:defRPr/>
            </a:pPr>
            <a:endParaRPr lang="en-US" altLang="id-ID"/>
          </a:p>
        </p:txBody>
      </p:sp>
      <p:sp>
        <p:nvSpPr>
          <p:cNvPr id="6" name="Rectangle 4">
            <a:extLst>
              <a:ext uri="{FF2B5EF4-FFF2-40B4-BE49-F238E27FC236}">
                <a16:creationId xmlns:a16="http://schemas.microsoft.com/office/drawing/2014/main" id="{5FEE719E-9A39-FF4C-D2F0-0E0C3009AA0A}"/>
              </a:ext>
            </a:extLst>
          </p:cNvPr>
          <p:cNvSpPr>
            <a:spLocks noGrp="1" noChangeArrowheads="1"/>
          </p:cNvSpPr>
          <p:nvPr>
            <p:ph type="ftr" idx="11"/>
          </p:nvPr>
        </p:nvSpPr>
        <p:spPr>
          <a:ln/>
        </p:spPr>
        <p:txBody>
          <a:bodyPr/>
          <a:lstStyle>
            <a:lvl1pPr>
              <a:defRPr/>
            </a:lvl1pPr>
          </a:lstStyle>
          <a:p>
            <a:pPr>
              <a:defRPr/>
            </a:pPr>
            <a:endParaRPr lang="en-US" altLang="id-ID"/>
          </a:p>
        </p:txBody>
      </p:sp>
      <p:sp>
        <p:nvSpPr>
          <p:cNvPr id="7" name="Rectangle 5">
            <a:extLst>
              <a:ext uri="{FF2B5EF4-FFF2-40B4-BE49-F238E27FC236}">
                <a16:creationId xmlns:a16="http://schemas.microsoft.com/office/drawing/2014/main" id="{34A95E9E-1B21-13C9-369D-BFC7EFE2BD3D}"/>
              </a:ext>
            </a:extLst>
          </p:cNvPr>
          <p:cNvSpPr>
            <a:spLocks noGrp="1" noChangeArrowheads="1"/>
          </p:cNvSpPr>
          <p:nvPr>
            <p:ph type="sldNum" idx="12"/>
          </p:nvPr>
        </p:nvSpPr>
        <p:spPr>
          <a:ln/>
        </p:spPr>
        <p:txBody>
          <a:bodyPr/>
          <a:lstStyle>
            <a:lvl1pPr>
              <a:defRPr/>
            </a:lvl1pPr>
          </a:lstStyle>
          <a:p>
            <a:fld id="{C36937CC-D7D4-4B22-9C01-7FD04DC53A90}" type="slidenum">
              <a:rPr lang="en-US" altLang="id-ID"/>
              <a:pPr/>
              <a:t>‹#›</a:t>
            </a:fld>
            <a:endParaRPr lang="en-US" altLang="id-ID"/>
          </a:p>
        </p:txBody>
      </p:sp>
    </p:spTree>
    <p:extLst>
      <p:ext uri="{BB962C8B-B14F-4D97-AF65-F5344CB8AC3E}">
        <p14:creationId xmlns:p14="http://schemas.microsoft.com/office/powerpoint/2010/main" val="278146479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041" y="365798"/>
            <a:ext cx="10515839" cy="1324939"/>
          </a:xfrm>
        </p:spPr>
        <p:txBody>
          <a:bodyPr/>
          <a:lstStyle/>
          <a:p>
            <a:r>
              <a:rPr lang="en-US"/>
              <a:t>Click to edit Master title style</a:t>
            </a:r>
            <a:endParaRPr lang="id-ID"/>
          </a:p>
        </p:txBody>
      </p:sp>
      <p:sp>
        <p:nvSpPr>
          <p:cNvPr id="3" name="Text Placeholder 2"/>
          <p:cNvSpPr>
            <a:spLocks noGrp="1"/>
          </p:cNvSpPr>
          <p:nvPr>
            <p:ph type="body" idx="1"/>
          </p:nvPr>
        </p:nvSpPr>
        <p:spPr>
          <a:xfrm>
            <a:off x="839041" y="1680657"/>
            <a:ext cx="5159039" cy="823766"/>
          </a:xfrm>
        </p:spPr>
        <p:txBody>
          <a:bodyPr anchor="b"/>
          <a:lstStyle>
            <a:lvl1pPr marL="0" indent="0">
              <a:buNone/>
              <a:defRPr sz="2177" b="1"/>
            </a:lvl1pPr>
            <a:lvl2pPr marL="414772" indent="0">
              <a:buNone/>
              <a:defRPr sz="1814" b="1"/>
            </a:lvl2pPr>
            <a:lvl3pPr marL="829544" indent="0">
              <a:buNone/>
              <a:defRPr sz="1633" b="1"/>
            </a:lvl3pPr>
            <a:lvl4pPr marL="1244316" indent="0">
              <a:buNone/>
              <a:defRPr sz="1452" b="1"/>
            </a:lvl4pPr>
            <a:lvl5pPr marL="1659087" indent="0">
              <a:buNone/>
              <a:defRPr sz="1452" b="1"/>
            </a:lvl5pPr>
            <a:lvl6pPr marL="2073859" indent="0">
              <a:buNone/>
              <a:defRPr sz="1452" b="1"/>
            </a:lvl6pPr>
            <a:lvl7pPr marL="2488631" indent="0">
              <a:buNone/>
              <a:defRPr sz="1452" b="1"/>
            </a:lvl7pPr>
            <a:lvl8pPr marL="2903403" indent="0">
              <a:buNone/>
              <a:defRPr sz="1452" b="1"/>
            </a:lvl8pPr>
            <a:lvl9pPr marL="3318175" indent="0">
              <a:buNone/>
              <a:defRPr sz="1452" b="1"/>
            </a:lvl9pPr>
          </a:lstStyle>
          <a:p>
            <a:pPr lvl="0"/>
            <a:r>
              <a:rPr lang="en-US"/>
              <a:t>Edit Master text styles</a:t>
            </a:r>
          </a:p>
        </p:txBody>
      </p:sp>
      <p:sp>
        <p:nvSpPr>
          <p:cNvPr id="4" name="Content Placeholder 3"/>
          <p:cNvSpPr>
            <a:spLocks noGrp="1"/>
          </p:cNvSpPr>
          <p:nvPr>
            <p:ph sz="half" idx="2"/>
          </p:nvPr>
        </p:nvSpPr>
        <p:spPr>
          <a:xfrm>
            <a:off x="839041" y="2504424"/>
            <a:ext cx="5159039" cy="368534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Text Placeholder 4"/>
          <p:cNvSpPr>
            <a:spLocks noGrp="1"/>
          </p:cNvSpPr>
          <p:nvPr>
            <p:ph type="body" sz="quarter" idx="3"/>
          </p:nvPr>
        </p:nvSpPr>
        <p:spPr>
          <a:xfrm>
            <a:off x="6172801" y="1680657"/>
            <a:ext cx="5182079" cy="823766"/>
          </a:xfrm>
        </p:spPr>
        <p:txBody>
          <a:bodyPr anchor="b"/>
          <a:lstStyle>
            <a:lvl1pPr marL="0" indent="0">
              <a:buNone/>
              <a:defRPr sz="2177" b="1"/>
            </a:lvl1pPr>
            <a:lvl2pPr marL="414772" indent="0">
              <a:buNone/>
              <a:defRPr sz="1814" b="1"/>
            </a:lvl2pPr>
            <a:lvl3pPr marL="829544" indent="0">
              <a:buNone/>
              <a:defRPr sz="1633" b="1"/>
            </a:lvl3pPr>
            <a:lvl4pPr marL="1244316" indent="0">
              <a:buNone/>
              <a:defRPr sz="1452" b="1"/>
            </a:lvl4pPr>
            <a:lvl5pPr marL="1659087" indent="0">
              <a:buNone/>
              <a:defRPr sz="1452" b="1"/>
            </a:lvl5pPr>
            <a:lvl6pPr marL="2073859" indent="0">
              <a:buNone/>
              <a:defRPr sz="1452" b="1"/>
            </a:lvl6pPr>
            <a:lvl7pPr marL="2488631" indent="0">
              <a:buNone/>
              <a:defRPr sz="1452" b="1"/>
            </a:lvl7pPr>
            <a:lvl8pPr marL="2903403" indent="0">
              <a:buNone/>
              <a:defRPr sz="1452" b="1"/>
            </a:lvl8pPr>
            <a:lvl9pPr marL="3318175" indent="0">
              <a:buNone/>
              <a:defRPr sz="1452" b="1"/>
            </a:lvl9pPr>
          </a:lstStyle>
          <a:p>
            <a:pPr lvl="0"/>
            <a:r>
              <a:rPr lang="en-US"/>
              <a:t>Edit Master text styles</a:t>
            </a:r>
          </a:p>
        </p:txBody>
      </p:sp>
      <p:sp>
        <p:nvSpPr>
          <p:cNvPr id="6" name="Content Placeholder 5"/>
          <p:cNvSpPr>
            <a:spLocks noGrp="1"/>
          </p:cNvSpPr>
          <p:nvPr>
            <p:ph sz="quarter" idx="4"/>
          </p:nvPr>
        </p:nvSpPr>
        <p:spPr>
          <a:xfrm>
            <a:off x="6172801" y="2504424"/>
            <a:ext cx="5182079" cy="368534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7" name="Rectangle 3">
            <a:extLst>
              <a:ext uri="{FF2B5EF4-FFF2-40B4-BE49-F238E27FC236}">
                <a16:creationId xmlns:a16="http://schemas.microsoft.com/office/drawing/2014/main" id="{A02C8AE8-C19C-87F0-53A8-F3A1784DE5C0}"/>
              </a:ext>
            </a:extLst>
          </p:cNvPr>
          <p:cNvSpPr>
            <a:spLocks noGrp="1" noChangeArrowheads="1"/>
          </p:cNvSpPr>
          <p:nvPr>
            <p:ph type="dt" idx="10"/>
          </p:nvPr>
        </p:nvSpPr>
        <p:spPr>
          <a:ln/>
        </p:spPr>
        <p:txBody>
          <a:bodyPr/>
          <a:lstStyle>
            <a:lvl1pPr>
              <a:defRPr/>
            </a:lvl1pPr>
          </a:lstStyle>
          <a:p>
            <a:pPr>
              <a:defRPr/>
            </a:pPr>
            <a:endParaRPr lang="en-US" altLang="id-ID"/>
          </a:p>
        </p:txBody>
      </p:sp>
      <p:sp>
        <p:nvSpPr>
          <p:cNvPr id="8" name="Rectangle 4">
            <a:extLst>
              <a:ext uri="{FF2B5EF4-FFF2-40B4-BE49-F238E27FC236}">
                <a16:creationId xmlns:a16="http://schemas.microsoft.com/office/drawing/2014/main" id="{9D132B5D-2367-ADC2-C59D-01068A699F08}"/>
              </a:ext>
            </a:extLst>
          </p:cNvPr>
          <p:cNvSpPr>
            <a:spLocks noGrp="1" noChangeArrowheads="1"/>
          </p:cNvSpPr>
          <p:nvPr>
            <p:ph type="ftr" idx="11"/>
          </p:nvPr>
        </p:nvSpPr>
        <p:spPr>
          <a:ln/>
        </p:spPr>
        <p:txBody>
          <a:bodyPr/>
          <a:lstStyle>
            <a:lvl1pPr>
              <a:defRPr/>
            </a:lvl1pPr>
          </a:lstStyle>
          <a:p>
            <a:pPr>
              <a:defRPr/>
            </a:pPr>
            <a:endParaRPr lang="en-US" altLang="id-ID"/>
          </a:p>
        </p:txBody>
      </p:sp>
      <p:sp>
        <p:nvSpPr>
          <p:cNvPr id="9" name="Rectangle 5">
            <a:extLst>
              <a:ext uri="{FF2B5EF4-FFF2-40B4-BE49-F238E27FC236}">
                <a16:creationId xmlns:a16="http://schemas.microsoft.com/office/drawing/2014/main" id="{BBD8C9B4-28FE-9DD2-F748-77DAA4126C87}"/>
              </a:ext>
            </a:extLst>
          </p:cNvPr>
          <p:cNvSpPr>
            <a:spLocks noGrp="1" noChangeArrowheads="1"/>
          </p:cNvSpPr>
          <p:nvPr>
            <p:ph type="sldNum" idx="12"/>
          </p:nvPr>
        </p:nvSpPr>
        <p:spPr>
          <a:ln/>
        </p:spPr>
        <p:txBody>
          <a:bodyPr/>
          <a:lstStyle>
            <a:lvl1pPr>
              <a:defRPr/>
            </a:lvl1pPr>
          </a:lstStyle>
          <a:p>
            <a:fld id="{46D6C43F-3CD7-4587-8565-3ECC2EE5D7EA}" type="slidenum">
              <a:rPr lang="en-US" altLang="id-ID"/>
              <a:pPr/>
              <a:t>‹#›</a:t>
            </a:fld>
            <a:endParaRPr lang="en-US" altLang="id-ID"/>
          </a:p>
        </p:txBody>
      </p:sp>
    </p:spTree>
    <p:extLst>
      <p:ext uri="{BB962C8B-B14F-4D97-AF65-F5344CB8AC3E}">
        <p14:creationId xmlns:p14="http://schemas.microsoft.com/office/powerpoint/2010/main" val="28413442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Rectangle 3">
            <a:extLst>
              <a:ext uri="{FF2B5EF4-FFF2-40B4-BE49-F238E27FC236}">
                <a16:creationId xmlns:a16="http://schemas.microsoft.com/office/drawing/2014/main" id="{4FEBE598-11A0-B548-745E-1B504CA21CEE}"/>
              </a:ext>
            </a:extLst>
          </p:cNvPr>
          <p:cNvSpPr>
            <a:spLocks noGrp="1" noChangeArrowheads="1"/>
          </p:cNvSpPr>
          <p:nvPr>
            <p:ph type="dt" idx="10"/>
          </p:nvPr>
        </p:nvSpPr>
        <p:spPr>
          <a:ln/>
        </p:spPr>
        <p:txBody>
          <a:bodyPr/>
          <a:lstStyle>
            <a:lvl1pPr>
              <a:defRPr/>
            </a:lvl1pPr>
          </a:lstStyle>
          <a:p>
            <a:pPr>
              <a:defRPr/>
            </a:pPr>
            <a:endParaRPr lang="en-US" altLang="id-ID"/>
          </a:p>
        </p:txBody>
      </p:sp>
      <p:sp>
        <p:nvSpPr>
          <p:cNvPr id="4" name="Rectangle 4">
            <a:extLst>
              <a:ext uri="{FF2B5EF4-FFF2-40B4-BE49-F238E27FC236}">
                <a16:creationId xmlns:a16="http://schemas.microsoft.com/office/drawing/2014/main" id="{07DBBE2C-D733-03A3-C001-B47FE393133F}"/>
              </a:ext>
            </a:extLst>
          </p:cNvPr>
          <p:cNvSpPr>
            <a:spLocks noGrp="1" noChangeArrowheads="1"/>
          </p:cNvSpPr>
          <p:nvPr>
            <p:ph type="ftr" idx="11"/>
          </p:nvPr>
        </p:nvSpPr>
        <p:spPr>
          <a:ln/>
        </p:spPr>
        <p:txBody>
          <a:bodyPr/>
          <a:lstStyle>
            <a:lvl1pPr>
              <a:defRPr/>
            </a:lvl1pPr>
          </a:lstStyle>
          <a:p>
            <a:pPr>
              <a:defRPr/>
            </a:pPr>
            <a:endParaRPr lang="en-US" altLang="id-ID"/>
          </a:p>
        </p:txBody>
      </p:sp>
      <p:sp>
        <p:nvSpPr>
          <p:cNvPr id="5" name="Rectangle 5">
            <a:extLst>
              <a:ext uri="{FF2B5EF4-FFF2-40B4-BE49-F238E27FC236}">
                <a16:creationId xmlns:a16="http://schemas.microsoft.com/office/drawing/2014/main" id="{EA5843A3-3074-937C-74F8-9E795148E84E}"/>
              </a:ext>
            </a:extLst>
          </p:cNvPr>
          <p:cNvSpPr>
            <a:spLocks noGrp="1" noChangeArrowheads="1"/>
          </p:cNvSpPr>
          <p:nvPr>
            <p:ph type="sldNum" idx="12"/>
          </p:nvPr>
        </p:nvSpPr>
        <p:spPr>
          <a:ln/>
        </p:spPr>
        <p:txBody>
          <a:bodyPr/>
          <a:lstStyle>
            <a:lvl1pPr>
              <a:defRPr/>
            </a:lvl1pPr>
          </a:lstStyle>
          <a:p>
            <a:fld id="{CA60EBA4-37B7-485A-8619-6AFBAB4F1F37}" type="slidenum">
              <a:rPr lang="en-US" altLang="id-ID"/>
              <a:pPr/>
              <a:t>‹#›</a:t>
            </a:fld>
            <a:endParaRPr lang="en-US" altLang="id-ID"/>
          </a:p>
        </p:txBody>
      </p:sp>
    </p:spTree>
    <p:extLst>
      <p:ext uri="{BB962C8B-B14F-4D97-AF65-F5344CB8AC3E}">
        <p14:creationId xmlns:p14="http://schemas.microsoft.com/office/powerpoint/2010/main" val="255566898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B9BA1A99-5E1E-6292-B3B8-9ABC4BB096E6}"/>
              </a:ext>
            </a:extLst>
          </p:cNvPr>
          <p:cNvSpPr>
            <a:spLocks noGrp="1" noChangeArrowheads="1"/>
          </p:cNvSpPr>
          <p:nvPr>
            <p:ph type="dt" idx="10"/>
          </p:nvPr>
        </p:nvSpPr>
        <p:spPr>
          <a:ln/>
        </p:spPr>
        <p:txBody>
          <a:bodyPr/>
          <a:lstStyle>
            <a:lvl1pPr>
              <a:defRPr/>
            </a:lvl1pPr>
          </a:lstStyle>
          <a:p>
            <a:pPr>
              <a:defRPr/>
            </a:pPr>
            <a:endParaRPr lang="en-US" altLang="id-ID"/>
          </a:p>
        </p:txBody>
      </p:sp>
      <p:sp>
        <p:nvSpPr>
          <p:cNvPr id="3" name="Rectangle 4">
            <a:extLst>
              <a:ext uri="{FF2B5EF4-FFF2-40B4-BE49-F238E27FC236}">
                <a16:creationId xmlns:a16="http://schemas.microsoft.com/office/drawing/2014/main" id="{9A003945-8D5C-7F7A-9DAE-005B6C1425D2}"/>
              </a:ext>
            </a:extLst>
          </p:cNvPr>
          <p:cNvSpPr>
            <a:spLocks noGrp="1" noChangeArrowheads="1"/>
          </p:cNvSpPr>
          <p:nvPr>
            <p:ph type="ftr" idx="11"/>
          </p:nvPr>
        </p:nvSpPr>
        <p:spPr>
          <a:ln/>
        </p:spPr>
        <p:txBody>
          <a:bodyPr/>
          <a:lstStyle>
            <a:lvl1pPr>
              <a:defRPr/>
            </a:lvl1pPr>
          </a:lstStyle>
          <a:p>
            <a:pPr>
              <a:defRPr/>
            </a:pPr>
            <a:endParaRPr lang="en-US" altLang="id-ID"/>
          </a:p>
        </p:txBody>
      </p:sp>
      <p:sp>
        <p:nvSpPr>
          <p:cNvPr id="4" name="Rectangle 5">
            <a:extLst>
              <a:ext uri="{FF2B5EF4-FFF2-40B4-BE49-F238E27FC236}">
                <a16:creationId xmlns:a16="http://schemas.microsoft.com/office/drawing/2014/main" id="{F8C81F11-36FA-2D13-7FFC-8C01C98E9EDB}"/>
              </a:ext>
            </a:extLst>
          </p:cNvPr>
          <p:cNvSpPr>
            <a:spLocks noGrp="1" noChangeArrowheads="1"/>
          </p:cNvSpPr>
          <p:nvPr>
            <p:ph type="sldNum" idx="12"/>
          </p:nvPr>
        </p:nvSpPr>
        <p:spPr>
          <a:ln/>
        </p:spPr>
        <p:txBody>
          <a:bodyPr/>
          <a:lstStyle>
            <a:lvl1pPr>
              <a:defRPr/>
            </a:lvl1pPr>
          </a:lstStyle>
          <a:p>
            <a:fld id="{358D29E2-47D9-41B8-B83A-BF11C0D78B88}" type="slidenum">
              <a:rPr lang="en-US" altLang="id-ID"/>
              <a:pPr/>
              <a:t>‹#›</a:t>
            </a:fld>
            <a:endParaRPr lang="en-US" altLang="id-ID"/>
          </a:p>
        </p:txBody>
      </p:sp>
    </p:spTree>
    <p:extLst>
      <p:ext uri="{BB962C8B-B14F-4D97-AF65-F5344CB8AC3E}">
        <p14:creationId xmlns:p14="http://schemas.microsoft.com/office/powerpoint/2010/main" val="271872465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041" y="456528"/>
            <a:ext cx="3932160" cy="1601448"/>
          </a:xfrm>
        </p:spPr>
        <p:txBody>
          <a:bodyPr anchor="b"/>
          <a:lstStyle>
            <a:lvl1pPr>
              <a:defRPr sz="2903"/>
            </a:lvl1pPr>
          </a:lstStyle>
          <a:p>
            <a:r>
              <a:rPr lang="en-US"/>
              <a:t>Click to edit Master title style</a:t>
            </a:r>
            <a:endParaRPr lang="id-ID"/>
          </a:p>
        </p:txBody>
      </p:sp>
      <p:sp>
        <p:nvSpPr>
          <p:cNvPr id="3" name="Content Placeholder 2"/>
          <p:cNvSpPr>
            <a:spLocks noGrp="1"/>
          </p:cNvSpPr>
          <p:nvPr>
            <p:ph idx="1"/>
          </p:nvPr>
        </p:nvSpPr>
        <p:spPr>
          <a:xfrm>
            <a:off x="5184001" y="987944"/>
            <a:ext cx="6170880" cy="4873472"/>
          </a:xfrm>
        </p:spPr>
        <p:txBody>
          <a:bodyPr/>
          <a:lstStyle>
            <a:lvl1pPr>
              <a:defRPr sz="2903"/>
            </a:lvl1pPr>
            <a:lvl2pPr>
              <a:defRPr sz="2540"/>
            </a:lvl2pPr>
            <a:lvl3pPr>
              <a:defRPr sz="2177"/>
            </a:lvl3pPr>
            <a:lvl4pPr>
              <a:defRPr sz="1814"/>
            </a:lvl4pPr>
            <a:lvl5pPr>
              <a:defRPr sz="1814"/>
            </a:lvl5pPr>
            <a:lvl6pPr>
              <a:defRPr sz="1814"/>
            </a:lvl6pPr>
            <a:lvl7pPr>
              <a:defRPr sz="1814"/>
            </a:lvl7pPr>
            <a:lvl8pPr>
              <a:defRPr sz="1814"/>
            </a:lvl8pPr>
            <a:lvl9pPr>
              <a:defRPr sz="1814"/>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Text Placeholder 3"/>
          <p:cNvSpPr>
            <a:spLocks noGrp="1"/>
          </p:cNvSpPr>
          <p:nvPr>
            <p:ph type="body" sz="half" idx="2"/>
          </p:nvPr>
        </p:nvSpPr>
        <p:spPr>
          <a:xfrm>
            <a:off x="839041" y="2057977"/>
            <a:ext cx="3932160" cy="3810640"/>
          </a:xfrm>
        </p:spPr>
        <p:txBody>
          <a:bodyPr/>
          <a:lstStyle>
            <a:lvl1pPr marL="0" indent="0">
              <a:buNone/>
              <a:defRPr sz="1452"/>
            </a:lvl1pPr>
            <a:lvl2pPr marL="414772" indent="0">
              <a:buNone/>
              <a:defRPr sz="1270"/>
            </a:lvl2pPr>
            <a:lvl3pPr marL="829544" indent="0">
              <a:buNone/>
              <a:defRPr sz="1089"/>
            </a:lvl3pPr>
            <a:lvl4pPr marL="1244316" indent="0">
              <a:buNone/>
              <a:defRPr sz="907"/>
            </a:lvl4pPr>
            <a:lvl5pPr marL="1659087" indent="0">
              <a:buNone/>
              <a:defRPr sz="907"/>
            </a:lvl5pPr>
            <a:lvl6pPr marL="2073859" indent="0">
              <a:buNone/>
              <a:defRPr sz="907"/>
            </a:lvl6pPr>
            <a:lvl7pPr marL="2488631" indent="0">
              <a:buNone/>
              <a:defRPr sz="907"/>
            </a:lvl7pPr>
            <a:lvl8pPr marL="2903403" indent="0">
              <a:buNone/>
              <a:defRPr sz="907"/>
            </a:lvl8pPr>
            <a:lvl9pPr marL="3318175" indent="0">
              <a:buNone/>
              <a:defRPr sz="907"/>
            </a:lvl9pPr>
          </a:lstStyle>
          <a:p>
            <a:pPr lvl="0"/>
            <a:r>
              <a:rPr lang="en-US"/>
              <a:t>Edit Master text styles</a:t>
            </a:r>
          </a:p>
        </p:txBody>
      </p:sp>
      <p:sp>
        <p:nvSpPr>
          <p:cNvPr id="5" name="Rectangle 3">
            <a:extLst>
              <a:ext uri="{FF2B5EF4-FFF2-40B4-BE49-F238E27FC236}">
                <a16:creationId xmlns:a16="http://schemas.microsoft.com/office/drawing/2014/main" id="{1E456FA8-D2CB-DCC3-4474-F8FA1333FC9A}"/>
              </a:ext>
            </a:extLst>
          </p:cNvPr>
          <p:cNvSpPr>
            <a:spLocks noGrp="1" noChangeArrowheads="1"/>
          </p:cNvSpPr>
          <p:nvPr>
            <p:ph type="dt" idx="10"/>
          </p:nvPr>
        </p:nvSpPr>
        <p:spPr>
          <a:ln/>
        </p:spPr>
        <p:txBody>
          <a:bodyPr/>
          <a:lstStyle>
            <a:lvl1pPr>
              <a:defRPr/>
            </a:lvl1pPr>
          </a:lstStyle>
          <a:p>
            <a:pPr>
              <a:defRPr/>
            </a:pPr>
            <a:endParaRPr lang="en-US" altLang="id-ID"/>
          </a:p>
        </p:txBody>
      </p:sp>
      <p:sp>
        <p:nvSpPr>
          <p:cNvPr id="6" name="Rectangle 4">
            <a:extLst>
              <a:ext uri="{FF2B5EF4-FFF2-40B4-BE49-F238E27FC236}">
                <a16:creationId xmlns:a16="http://schemas.microsoft.com/office/drawing/2014/main" id="{A36AAAA4-E01D-458C-8958-752F45C81AA6}"/>
              </a:ext>
            </a:extLst>
          </p:cNvPr>
          <p:cNvSpPr>
            <a:spLocks noGrp="1" noChangeArrowheads="1"/>
          </p:cNvSpPr>
          <p:nvPr>
            <p:ph type="ftr" idx="11"/>
          </p:nvPr>
        </p:nvSpPr>
        <p:spPr>
          <a:ln/>
        </p:spPr>
        <p:txBody>
          <a:bodyPr/>
          <a:lstStyle>
            <a:lvl1pPr>
              <a:defRPr/>
            </a:lvl1pPr>
          </a:lstStyle>
          <a:p>
            <a:pPr>
              <a:defRPr/>
            </a:pPr>
            <a:endParaRPr lang="en-US" altLang="id-ID"/>
          </a:p>
        </p:txBody>
      </p:sp>
      <p:sp>
        <p:nvSpPr>
          <p:cNvPr id="7" name="Rectangle 5">
            <a:extLst>
              <a:ext uri="{FF2B5EF4-FFF2-40B4-BE49-F238E27FC236}">
                <a16:creationId xmlns:a16="http://schemas.microsoft.com/office/drawing/2014/main" id="{7D2E185B-E011-4C8E-1C8F-514222D149E0}"/>
              </a:ext>
            </a:extLst>
          </p:cNvPr>
          <p:cNvSpPr>
            <a:spLocks noGrp="1" noChangeArrowheads="1"/>
          </p:cNvSpPr>
          <p:nvPr>
            <p:ph type="sldNum" idx="12"/>
          </p:nvPr>
        </p:nvSpPr>
        <p:spPr>
          <a:ln/>
        </p:spPr>
        <p:txBody>
          <a:bodyPr/>
          <a:lstStyle>
            <a:lvl1pPr>
              <a:defRPr/>
            </a:lvl1pPr>
          </a:lstStyle>
          <a:p>
            <a:fld id="{7CD1AC22-DAC9-47AF-87B4-DE477CF6360C}" type="slidenum">
              <a:rPr lang="en-US" altLang="id-ID"/>
              <a:pPr/>
              <a:t>‹#›</a:t>
            </a:fld>
            <a:endParaRPr lang="en-US" altLang="id-ID"/>
          </a:p>
        </p:txBody>
      </p:sp>
    </p:spTree>
    <p:extLst>
      <p:ext uri="{BB962C8B-B14F-4D97-AF65-F5344CB8AC3E}">
        <p14:creationId xmlns:p14="http://schemas.microsoft.com/office/powerpoint/2010/main" val="31813048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041" y="456528"/>
            <a:ext cx="3932160" cy="1601448"/>
          </a:xfrm>
        </p:spPr>
        <p:txBody>
          <a:bodyPr anchor="b"/>
          <a:lstStyle>
            <a:lvl1pPr>
              <a:defRPr sz="2903"/>
            </a:lvl1pPr>
          </a:lstStyle>
          <a:p>
            <a:r>
              <a:rPr lang="en-US"/>
              <a:t>Click to edit Master title style</a:t>
            </a:r>
            <a:endParaRPr lang="id-ID"/>
          </a:p>
        </p:txBody>
      </p:sp>
      <p:sp>
        <p:nvSpPr>
          <p:cNvPr id="3" name="Picture Placeholder 2"/>
          <p:cNvSpPr>
            <a:spLocks noGrp="1"/>
          </p:cNvSpPr>
          <p:nvPr>
            <p:ph type="pic" idx="1"/>
          </p:nvPr>
        </p:nvSpPr>
        <p:spPr>
          <a:xfrm>
            <a:off x="5184001" y="987944"/>
            <a:ext cx="6170880" cy="4873472"/>
          </a:xfrm>
        </p:spPr>
        <p:txBody>
          <a:bodyPr/>
          <a:lstStyle>
            <a:lvl1pPr marL="0" indent="0">
              <a:buNone/>
              <a:defRPr sz="2903"/>
            </a:lvl1pPr>
            <a:lvl2pPr marL="414772" indent="0">
              <a:buNone/>
              <a:defRPr sz="2540"/>
            </a:lvl2pPr>
            <a:lvl3pPr marL="829544" indent="0">
              <a:buNone/>
              <a:defRPr sz="2177"/>
            </a:lvl3pPr>
            <a:lvl4pPr marL="1244316" indent="0">
              <a:buNone/>
              <a:defRPr sz="1814"/>
            </a:lvl4pPr>
            <a:lvl5pPr marL="1659087" indent="0">
              <a:buNone/>
              <a:defRPr sz="1814"/>
            </a:lvl5pPr>
            <a:lvl6pPr marL="2073859" indent="0">
              <a:buNone/>
              <a:defRPr sz="1814"/>
            </a:lvl6pPr>
            <a:lvl7pPr marL="2488631" indent="0">
              <a:buNone/>
              <a:defRPr sz="1814"/>
            </a:lvl7pPr>
            <a:lvl8pPr marL="2903403" indent="0">
              <a:buNone/>
              <a:defRPr sz="1814"/>
            </a:lvl8pPr>
            <a:lvl9pPr marL="3318175" indent="0">
              <a:buNone/>
              <a:defRPr sz="1814"/>
            </a:lvl9pPr>
          </a:lstStyle>
          <a:p>
            <a:pPr lvl="0"/>
            <a:endParaRPr lang="id-ID" noProof="0"/>
          </a:p>
        </p:txBody>
      </p:sp>
      <p:sp>
        <p:nvSpPr>
          <p:cNvPr id="4" name="Text Placeholder 3"/>
          <p:cNvSpPr>
            <a:spLocks noGrp="1"/>
          </p:cNvSpPr>
          <p:nvPr>
            <p:ph type="body" sz="half" idx="2"/>
          </p:nvPr>
        </p:nvSpPr>
        <p:spPr>
          <a:xfrm>
            <a:off x="839041" y="2057977"/>
            <a:ext cx="3932160" cy="3810640"/>
          </a:xfrm>
        </p:spPr>
        <p:txBody>
          <a:bodyPr/>
          <a:lstStyle>
            <a:lvl1pPr marL="0" indent="0">
              <a:buNone/>
              <a:defRPr sz="1452"/>
            </a:lvl1pPr>
            <a:lvl2pPr marL="414772" indent="0">
              <a:buNone/>
              <a:defRPr sz="1270"/>
            </a:lvl2pPr>
            <a:lvl3pPr marL="829544" indent="0">
              <a:buNone/>
              <a:defRPr sz="1089"/>
            </a:lvl3pPr>
            <a:lvl4pPr marL="1244316" indent="0">
              <a:buNone/>
              <a:defRPr sz="907"/>
            </a:lvl4pPr>
            <a:lvl5pPr marL="1659087" indent="0">
              <a:buNone/>
              <a:defRPr sz="907"/>
            </a:lvl5pPr>
            <a:lvl6pPr marL="2073859" indent="0">
              <a:buNone/>
              <a:defRPr sz="907"/>
            </a:lvl6pPr>
            <a:lvl7pPr marL="2488631" indent="0">
              <a:buNone/>
              <a:defRPr sz="907"/>
            </a:lvl7pPr>
            <a:lvl8pPr marL="2903403" indent="0">
              <a:buNone/>
              <a:defRPr sz="907"/>
            </a:lvl8pPr>
            <a:lvl9pPr marL="3318175" indent="0">
              <a:buNone/>
              <a:defRPr sz="907"/>
            </a:lvl9pPr>
          </a:lstStyle>
          <a:p>
            <a:pPr lvl="0"/>
            <a:r>
              <a:rPr lang="en-US"/>
              <a:t>Edit Master text styles</a:t>
            </a:r>
          </a:p>
        </p:txBody>
      </p:sp>
      <p:sp>
        <p:nvSpPr>
          <p:cNvPr id="5" name="Rectangle 3">
            <a:extLst>
              <a:ext uri="{FF2B5EF4-FFF2-40B4-BE49-F238E27FC236}">
                <a16:creationId xmlns:a16="http://schemas.microsoft.com/office/drawing/2014/main" id="{9160B868-0D4F-7FEC-014B-BCB5EE0E7A29}"/>
              </a:ext>
            </a:extLst>
          </p:cNvPr>
          <p:cNvSpPr>
            <a:spLocks noGrp="1" noChangeArrowheads="1"/>
          </p:cNvSpPr>
          <p:nvPr>
            <p:ph type="dt" idx="10"/>
          </p:nvPr>
        </p:nvSpPr>
        <p:spPr>
          <a:ln/>
        </p:spPr>
        <p:txBody>
          <a:bodyPr/>
          <a:lstStyle>
            <a:lvl1pPr>
              <a:defRPr/>
            </a:lvl1pPr>
          </a:lstStyle>
          <a:p>
            <a:pPr>
              <a:defRPr/>
            </a:pPr>
            <a:endParaRPr lang="en-US" altLang="id-ID"/>
          </a:p>
        </p:txBody>
      </p:sp>
      <p:sp>
        <p:nvSpPr>
          <p:cNvPr id="6" name="Rectangle 4">
            <a:extLst>
              <a:ext uri="{FF2B5EF4-FFF2-40B4-BE49-F238E27FC236}">
                <a16:creationId xmlns:a16="http://schemas.microsoft.com/office/drawing/2014/main" id="{D7F5CD3A-19D4-9E43-99B5-EFD0744002F1}"/>
              </a:ext>
            </a:extLst>
          </p:cNvPr>
          <p:cNvSpPr>
            <a:spLocks noGrp="1" noChangeArrowheads="1"/>
          </p:cNvSpPr>
          <p:nvPr>
            <p:ph type="ftr" idx="11"/>
          </p:nvPr>
        </p:nvSpPr>
        <p:spPr>
          <a:ln/>
        </p:spPr>
        <p:txBody>
          <a:bodyPr/>
          <a:lstStyle>
            <a:lvl1pPr>
              <a:defRPr/>
            </a:lvl1pPr>
          </a:lstStyle>
          <a:p>
            <a:pPr>
              <a:defRPr/>
            </a:pPr>
            <a:endParaRPr lang="en-US" altLang="id-ID"/>
          </a:p>
        </p:txBody>
      </p:sp>
      <p:sp>
        <p:nvSpPr>
          <p:cNvPr id="7" name="Rectangle 5">
            <a:extLst>
              <a:ext uri="{FF2B5EF4-FFF2-40B4-BE49-F238E27FC236}">
                <a16:creationId xmlns:a16="http://schemas.microsoft.com/office/drawing/2014/main" id="{6F173FCE-95CA-086B-EDA7-F89F07B25516}"/>
              </a:ext>
            </a:extLst>
          </p:cNvPr>
          <p:cNvSpPr>
            <a:spLocks noGrp="1" noChangeArrowheads="1"/>
          </p:cNvSpPr>
          <p:nvPr>
            <p:ph type="sldNum" idx="12"/>
          </p:nvPr>
        </p:nvSpPr>
        <p:spPr>
          <a:ln/>
        </p:spPr>
        <p:txBody>
          <a:bodyPr/>
          <a:lstStyle>
            <a:lvl1pPr>
              <a:defRPr/>
            </a:lvl1pPr>
          </a:lstStyle>
          <a:p>
            <a:fld id="{0C2F2355-20DB-4766-9EA0-9CF50AC8E01F}" type="slidenum">
              <a:rPr lang="en-US" altLang="id-ID"/>
              <a:pPr/>
              <a:t>‹#›</a:t>
            </a:fld>
            <a:endParaRPr lang="en-US" altLang="id-ID"/>
          </a:p>
        </p:txBody>
      </p:sp>
    </p:spTree>
    <p:extLst>
      <p:ext uri="{BB962C8B-B14F-4D97-AF65-F5344CB8AC3E}">
        <p14:creationId xmlns:p14="http://schemas.microsoft.com/office/powerpoint/2010/main" val="95356062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Rectangle 3">
            <a:extLst>
              <a:ext uri="{FF2B5EF4-FFF2-40B4-BE49-F238E27FC236}">
                <a16:creationId xmlns:a16="http://schemas.microsoft.com/office/drawing/2014/main" id="{15686F79-BDE3-B536-7FD8-07843A340633}"/>
              </a:ext>
            </a:extLst>
          </p:cNvPr>
          <p:cNvSpPr>
            <a:spLocks noGrp="1" noChangeArrowheads="1"/>
          </p:cNvSpPr>
          <p:nvPr>
            <p:ph type="dt" idx="10"/>
          </p:nvPr>
        </p:nvSpPr>
        <p:spPr>
          <a:ln/>
        </p:spPr>
        <p:txBody>
          <a:bodyPr/>
          <a:lstStyle>
            <a:lvl1pPr>
              <a:defRPr/>
            </a:lvl1pPr>
          </a:lstStyle>
          <a:p>
            <a:pPr>
              <a:defRPr/>
            </a:pPr>
            <a:endParaRPr lang="en-US" altLang="id-ID"/>
          </a:p>
        </p:txBody>
      </p:sp>
      <p:sp>
        <p:nvSpPr>
          <p:cNvPr id="5" name="Rectangle 4">
            <a:extLst>
              <a:ext uri="{FF2B5EF4-FFF2-40B4-BE49-F238E27FC236}">
                <a16:creationId xmlns:a16="http://schemas.microsoft.com/office/drawing/2014/main" id="{AD7A6A0B-096E-163A-CC4F-79A4B493A930}"/>
              </a:ext>
            </a:extLst>
          </p:cNvPr>
          <p:cNvSpPr>
            <a:spLocks noGrp="1" noChangeArrowheads="1"/>
          </p:cNvSpPr>
          <p:nvPr>
            <p:ph type="ftr" idx="11"/>
          </p:nvPr>
        </p:nvSpPr>
        <p:spPr>
          <a:ln/>
        </p:spPr>
        <p:txBody>
          <a:bodyPr/>
          <a:lstStyle>
            <a:lvl1pPr>
              <a:defRPr/>
            </a:lvl1pPr>
          </a:lstStyle>
          <a:p>
            <a:pPr>
              <a:defRPr/>
            </a:pPr>
            <a:endParaRPr lang="en-US" altLang="id-ID"/>
          </a:p>
        </p:txBody>
      </p:sp>
      <p:sp>
        <p:nvSpPr>
          <p:cNvPr id="6" name="Rectangle 5">
            <a:extLst>
              <a:ext uri="{FF2B5EF4-FFF2-40B4-BE49-F238E27FC236}">
                <a16:creationId xmlns:a16="http://schemas.microsoft.com/office/drawing/2014/main" id="{76C701AD-50DD-5DC7-2432-BEDD6FA2F53A}"/>
              </a:ext>
            </a:extLst>
          </p:cNvPr>
          <p:cNvSpPr>
            <a:spLocks noGrp="1" noChangeArrowheads="1"/>
          </p:cNvSpPr>
          <p:nvPr>
            <p:ph type="sldNum" idx="12"/>
          </p:nvPr>
        </p:nvSpPr>
        <p:spPr>
          <a:ln/>
        </p:spPr>
        <p:txBody>
          <a:bodyPr/>
          <a:lstStyle>
            <a:lvl1pPr>
              <a:defRPr/>
            </a:lvl1pPr>
          </a:lstStyle>
          <a:p>
            <a:fld id="{FBEA6407-61C1-4453-A3E1-42FA4E85C702}" type="slidenum">
              <a:rPr lang="en-US" altLang="id-ID"/>
              <a:pPr/>
              <a:t>‹#›</a:t>
            </a:fld>
            <a:endParaRPr lang="en-US" altLang="id-ID"/>
          </a:p>
        </p:txBody>
      </p:sp>
    </p:spTree>
    <p:extLst>
      <p:ext uri="{BB962C8B-B14F-4D97-AF65-F5344CB8AC3E}">
        <p14:creationId xmlns:p14="http://schemas.microsoft.com/office/powerpoint/2010/main" val="416519345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14721" y="273629"/>
            <a:ext cx="2734080" cy="5834053"/>
          </a:xfrm>
        </p:spPr>
        <p:txBody>
          <a:bodyPr vert="eaVert"/>
          <a:lstStyle/>
          <a:p>
            <a:r>
              <a:rPr lang="en-US"/>
              <a:t>Click to edit Master title style</a:t>
            </a:r>
            <a:endParaRPr lang="id-ID"/>
          </a:p>
        </p:txBody>
      </p:sp>
      <p:sp>
        <p:nvSpPr>
          <p:cNvPr id="3" name="Vertical Text Placeholder 2"/>
          <p:cNvSpPr>
            <a:spLocks noGrp="1"/>
          </p:cNvSpPr>
          <p:nvPr>
            <p:ph type="body" orient="vert" idx="1"/>
          </p:nvPr>
        </p:nvSpPr>
        <p:spPr>
          <a:xfrm>
            <a:off x="608641" y="273629"/>
            <a:ext cx="8021760" cy="5834053"/>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Rectangle 3">
            <a:extLst>
              <a:ext uri="{FF2B5EF4-FFF2-40B4-BE49-F238E27FC236}">
                <a16:creationId xmlns:a16="http://schemas.microsoft.com/office/drawing/2014/main" id="{67E452B5-225E-34CA-FA91-D700053A08F9}"/>
              </a:ext>
            </a:extLst>
          </p:cNvPr>
          <p:cNvSpPr>
            <a:spLocks noGrp="1" noChangeArrowheads="1"/>
          </p:cNvSpPr>
          <p:nvPr>
            <p:ph type="dt" idx="10"/>
          </p:nvPr>
        </p:nvSpPr>
        <p:spPr>
          <a:ln/>
        </p:spPr>
        <p:txBody>
          <a:bodyPr/>
          <a:lstStyle>
            <a:lvl1pPr>
              <a:defRPr/>
            </a:lvl1pPr>
          </a:lstStyle>
          <a:p>
            <a:pPr>
              <a:defRPr/>
            </a:pPr>
            <a:endParaRPr lang="en-US" altLang="id-ID"/>
          </a:p>
        </p:txBody>
      </p:sp>
      <p:sp>
        <p:nvSpPr>
          <p:cNvPr id="5" name="Rectangle 4">
            <a:extLst>
              <a:ext uri="{FF2B5EF4-FFF2-40B4-BE49-F238E27FC236}">
                <a16:creationId xmlns:a16="http://schemas.microsoft.com/office/drawing/2014/main" id="{AB282ED6-2E96-16C3-B12E-2013C118A177}"/>
              </a:ext>
            </a:extLst>
          </p:cNvPr>
          <p:cNvSpPr>
            <a:spLocks noGrp="1" noChangeArrowheads="1"/>
          </p:cNvSpPr>
          <p:nvPr>
            <p:ph type="ftr" idx="11"/>
          </p:nvPr>
        </p:nvSpPr>
        <p:spPr>
          <a:ln/>
        </p:spPr>
        <p:txBody>
          <a:bodyPr/>
          <a:lstStyle>
            <a:lvl1pPr>
              <a:defRPr/>
            </a:lvl1pPr>
          </a:lstStyle>
          <a:p>
            <a:pPr>
              <a:defRPr/>
            </a:pPr>
            <a:endParaRPr lang="en-US" altLang="id-ID"/>
          </a:p>
        </p:txBody>
      </p:sp>
      <p:sp>
        <p:nvSpPr>
          <p:cNvPr id="6" name="Rectangle 5">
            <a:extLst>
              <a:ext uri="{FF2B5EF4-FFF2-40B4-BE49-F238E27FC236}">
                <a16:creationId xmlns:a16="http://schemas.microsoft.com/office/drawing/2014/main" id="{24A59830-BA67-3431-DC3D-B40E885CD4DF}"/>
              </a:ext>
            </a:extLst>
          </p:cNvPr>
          <p:cNvSpPr>
            <a:spLocks noGrp="1" noChangeArrowheads="1"/>
          </p:cNvSpPr>
          <p:nvPr>
            <p:ph type="sldNum" idx="12"/>
          </p:nvPr>
        </p:nvSpPr>
        <p:spPr>
          <a:ln/>
        </p:spPr>
        <p:txBody>
          <a:bodyPr/>
          <a:lstStyle>
            <a:lvl1pPr>
              <a:defRPr/>
            </a:lvl1pPr>
          </a:lstStyle>
          <a:p>
            <a:fld id="{C91BCFD6-B2CA-4BBA-8DA7-9A1E89814483}" type="slidenum">
              <a:rPr lang="en-US" altLang="id-ID"/>
              <a:pPr/>
              <a:t>‹#›</a:t>
            </a:fld>
            <a:endParaRPr lang="en-US" altLang="id-ID"/>
          </a:p>
        </p:txBody>
      </p:sp>
    </p:spTree>
    <p:extLst>
      <p:ext uri="{BB962C8B-B14F-4D97-AF65-F5344CB8AC3E}">
        <p14:creationId xmlns:p14="http://schemas.microsoft.com/office/powerpoint/2010/main" val="321294460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08641" y="273629"/>
            <a:ext cx="10940160" cy="1121878"/>
          </a:xfrm>
        </p:spPr>
        <p:txBody>
          <a:bodyPr/>
          <a:lstStyle/>
          <a:p>
            <a:r>
              <a:rPr lang="en-US"/>
              <a:t>Click to edit Master title style</a:t>
            </a:r>
            <a:endParaRPr lang="id-ID"/>
          </a:p>
        </p:txBody>
      </p:sp>
      <p:sp>
        <p:nvSpPr>
          <p:cNvPr id="3" name="Rectangle 3">
            <a:extLst>
              <a:ext uri="{FF2B5EF4-FFF2-40B4-BE49-F238E27FC236}">
                <a16:creationId xmlns:a16="http://schemas.microsoft.com/office/drawing/2014/main" id="{6C80B9CA-9C6C-3E91-3B91-2662C800674A}"/>
              </a:ext>
            </a:extLst>
          </p:cNvPr>
          <p:cNvSpPr>
            <a:spLocks noGrp="1" noChangeArrowheads="1"/>
          </p:cNvSpPr>
          <p:nvPr>
            <p:ph type="dt" idx="10"/>
          </p:nvPr>
        </p:nvSpPr>
        <p:spPr>
          <a:ln/>
        </p:spPr>
        <p:txBody>
          <a:bodyPr/>
          <a:lstStyle>
            <a:lvl1pPr>
              <a:defRPr/>
            </a:lvl1pPr>
          </a:lstStyle>
          <a:p>
            <a:pPr>
              <a:defRPr/>
            </a:pPr>
            <a:endParaRPr lang="en-US" altLang="id-ID"/>
          </a:p>
        </p:txBody>
      </p:sp>
      <p:sp>
        <p:nvSpPr>
          <p:cNvPr id="4" name="Rectangle 4">
            <a:extLst>
              <a:ext uri="{FF2B5EF4-FFF2-40B4-BE49-F238E27FC236}">
                <a16:creationId xmlns:a16="http://schemas.microsoft.com/office/drawing/2014/main" id="{7739CB78-CAC6-8271-33EC-45D21A806583}"/>
              </a:ext>
            </a:extLst>
          </p:cNvPr>
          <p:cNvSpPr>
            <a:spLocks noGrp="1" noChangeArrowheads="1"/>
          </p:cNvSpPr>
          <p:nvPr>
            <p:ph type="ftr" idx="11"/>
          </p:nvPr>
        </p:nvSpPr>
        <p:spPr>
          <a:ln/>
        </p:spPr>
        <p:txBody>
          <a:bodyPr/>
          <a:lstStyle>
            <a:lvl1pPr>
              <a:defRPr/>
            </a:lvl1pPr>
          </a:lstStyle>
          <a:p>
            <a:pPr>
              <a:defRPr/>
            </a:pPr>
            <a:endParaRPr lang="en-US" altLang="id-ID"/>
          </a:p>
        </p:txBody>
      </p:sp>
      <p:sp>
        <p:nvSpPr>
          <p:cNvPr id="5" name="Rectangle 5">
            <a:extLst>
              <a:ext uri="{FF2B5EF4-FFF2-40B4-BE49-F238E27FC236}">
                <a16:creationId xmlns:a16="http://schemas.microsoft.com/office/drawing/2014/main" id="{00611B6C-03CA-BC53-FE82-F36F6B01216A}"/>
              </a:ext>
            </a:extLst>
          </p:cNvPr>
          <p:cNvSpPr>
            <a:spLocks noGrp="1" noChangeArrowheads="1"/>
          </p:cNvSpPr>
          <p:nvPr>
            <p:ph type="sldNum" idx="12"/>
          </p:nvPr>
        </p:nvSpPr>
        <p:spPr>
          <a:ln/>
        </p:spPr>
        <p:txBody>
          <a:bodyPr/>
          <a:lstStyle>
            <a:lvl1pPr>
              <a:defRPr/>
            </a:lvl1pPr>
          </a:lstStyle>
          <a:p>
            <a:fld id="{26866B0E-E50B-43EE-9D4D-900140E6F3C0}" type="slidenum">
              <a:rPr lang="en-US" altLang="id-ID"/>
              <a:pPr/>
              <a:t>‹#›</a:t>
            </a:fld>
            <a:endParaRPr lang="en-US" altLang="id-ID"/>
          </a:p>
        </p:txBody>
      </p:sp>
    </p:spTree>
    <p:extLst>
      <p:ext uri="{BB962C8B-B14F-4D97-AF65-F5344CB8AC3E}">
        <p14:creationId xmlns:p14="http://schemas.microsoft.com/office/powerpoint/2010/main" val="216579387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1" y="2125980"/>
            <a:ext cx="10363200" cy="276999"/>
          </a:xfrm>
          <a:prstGeom prst="rect">
            <a:avLst/>
          </a:prstGeom>
        </p:spPr>
        <p:txBody>
          <a:bodyPr/>
          <a:lstStyle>
            <a:lvl1pPr>
              <a:defRPr/>
            </a:lvl1pPr>
          </a:lstStyle>
          <a:p>
            <a:endParaRPr/>
          </a:p>
        </p:txBody>
      </p:sp>
      <p:sp>
        <p:nvSpPr>
          <p:cNvPr id="3" name="Holder 3"/>
          <p:cNvSpPr>
            <a:spLocks noGrp="1"/>
          </p:cNvSpPr>
          <p:nvPr>
            <p:ph type="subTitle" idx="4"/>
          </p:nvPr>
        </p:nvSpPr>
        <p:spPr>
          <a:xfrm>
            <a:off x="1828800" y="3840480"/>
            <a:ext cx="8534401" cy="276999"/>
          </a:xfrm>
          <a:prstGeom prst="rect">
            <a:avLst/>
          </a:prstGeom>
        </p:spPr>
        <p:txBody>
          <a:bodyPr/>
          <a:lstStyle>
            <a:lvl1pPr>
              <a:defRPr/>
            </a:lvl1pPr>
          </a:lstStyle>
          <a:p>
            <a:endParaRPr/>
          </a:p>
        </p:txBody>
      </p:sp>
      <p:sp>
        <p:nvSpPr>
          <p:cNvPr id="4" name="Holder 4">
            <a:extLst>
              <a:ext uri="{FF2B5EF4-FFF2-40B4-BE49-F238E27FC236}">
                <a16:creationId xmlns:a16="http://schemas.microsoft.com/office/drawing/2014/main" id="{F51FF98A-A48F-FCB8-431A-85159B77B56B}"/>
              </a:ext>
            </a:extLst>
          </p:cNvPr>
          <p:cNvSpPr>
            <a:spLocks noGrp="1"/>
          </p:cNvSpPr>
          <p:nvPr>
            <p:ph type="ftr" sz="quarter" idx="10"/>
          </p:nvPr>
        </p:nvSpPr>
        <p:spPr/>
        <p:txBody>
          <a:bodyPr/>
          <a:lstStyle>
            <a:lvl1pPr>
              <a:defRPr/>
            </a:lvl1pPr>
          </a:lstStyle>
          <a:p>
            <a:pPr>
              <a:defRPr/>
            </a:pPr>
            <a:endParaRPr/>
          </a:p>
        </p:txBody>
      </p:sp>
      <p:sp>
        <p:nvSpPr>
          <p:cNvPr id="5" name="Holder 5">
            <a:extLst>
              <a:ext uri="{FF2B5EF4-FFF2-40B4-BE49-F238E27FC236}">
                <a16:creationId xmlns:a16="http://schemas.microsoft.com/office/drawing/2014/main" id="{3A527CA5-7DAF-8557-2CAC-DC055E3E6BB7}"/>
              </a:ext>
            </a:extLst>
          </p:cNvPr>
          <p:cNvSpPr>
            <a:spLocks noGrp="1"/>
          </p:cNvSpPr>
          <p:nvPr>
            <p:ph type="dt" sz="half" idx="11"/>
          </p:nvPr>
        </p:nvSpPr>
        <p:spPr/>
        <p:txBody>
          <a:bodyPr/>
          <a:lstStyle>
            <a:lvl1pPr>
              <a:defRPr/>
            </a:lvl1pPr>
          </a:lstStyle>
          <a:p>
            <a:pPr>
              <a:defRPr/>
            </a:pPr>
            <a:fld id="{E984C66A-A6A1-42C0-A50C-DAB7CD894881}" type="datetimeFigureOut">
              <a:rPr lang="en-US"/>
              <a:pPr>
                <a:defRPr/>
              </a:pPr>
              <a:t>9/5/2026</a:t>
            </a:fld>
            <a:endParaRPr lang="en-US"/>
          </a:p>
        </p:txBody>
      </p:sp>
      <p:sp>
        <p:nvSpPr>
          <p:cNvPr id="6" name="Holder 6">
            <a:extLst>
              <a:ext uri="{FF2B5EF4-FFF2-40B4-BE49-F238E27FC236}">
                <a16:creationId xmlns:a16="http://schemas.microsoft.com/office/drawing/2014/main" id="{8F56745E-80C9-F7C4-47BE-7431C97428BD}"/>
              </a:ext>
            </a:extLst>
          </p:cNvPr>
          <p:cNvSpPr>
            <a:spLocks noGrp="1"/>
          </p:cNvSpPr>
          <p:nvPr>
            <p:ph type="sldNum" sz="quarter" idx="12"/>
          </p:nvPr>
        </p:nvSpPr>
        <p:spPr/>
        <p:txBody>
          <a:bodyPr/>
          <a:lstStyle>
            <a:lvl1pPr>
              <a:defRPr/>
            </a:lvl1pPr>
          </a:lstStyle>
          <a:p>
            <a:r>
              <a:rPr lang="id-ID" altLang="id-ID"/>
              <a:t>Chapter </a:t>
            </a:r>
            <a:fld id="{95CC5D1F-6888-4130-8F41-BB5E6FB6709D}" type="slidenum">
              <a:rPr lang="id-ID" altLang="id-ID"/>
              <a:pPr/>
              <a:t>‹#›</a:t>
            </a:fld>
            <a:endParaRPr lang="id-ID" altLang="id-ID"/>
          </a:p>
        </p:txBody>
      </p:sp>
    </p:spTree>
    <p:extLst>
      <p:ext uri="{BB962C8B-B14F-4D97-AF65-F5344CB8AC3E}">
        <p14:creationId xmlns:p14="http://schemas.microsoft.com/office/powerpoint/2010/main" val="132601763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652801" y="331235"/>
            <a:ext cx="10886400" cy="664797"/>
          </a:xfrm>
        </p:spPr>
        <p:txBody>
          <a:bodyPr/>
          <a:lstStyle>
            <a:lvl1pPr>
              <a:defRPr sz="4320" b="1" i="0">
                <a:solidFill>
                  <a:schemeClr val="bg1"/>
                </a:solidFill>
                <a:latin typeface="Arial"/>
                <a:cs typeface="Arial"/>
              </a:defRPr>
            </a:lvl1pPr>
          </a:lstStyle>
          <a:p>
            <a:endParaRPr/>
          </a:p>
        </p:txBody>
      </p:sp>
      <p:sp>
        <p:nvSpPr>
          <p:cNvPr id="3" name="Holder 3"/>
          <p:cNvSpPr>
            <a:spLocks noGrp="1"/>
          </p:cNvSpPr>
          <p:nvPr>
            <p:ph type="body" idx="1"/>
          </p:nvPr>
        </p:nvSpPr>
        <p:spPr>
          <a:xfrm>
            <a:off x="1309441" y="1646093"/>
            <a:ext cx="9573120" cy="886397"/>
          </a:xfrm>
        </p:spPr>
        <p:txBody>
          <a:bodyPr/>
          <a:lstStyle>
            <a:lvl1pPr>
              <a:defRPr sz="5760" b="1" i="0">
                <a:solidFill>
                  <a:schemeClr val="bg1"/>
                </a:solidFill>
                <a:latin typeface="Arial"/>
                <a:cs typeface="Arial"/>
              </a:defRPr>
            </a:lvl1pPr>
          </a:lstStyle>
          <a:p>
            <a:endParaRPr/>
          </a:p>
        </p:txBody>
      </p:sp>
      <p:sp>
        <p:nvSpPr>
          <p:cNvPr id="4" name="Holder 4">
            <a:extLst>
              <a:ext uri="{FF2B5EF4-FFF2-40B4-BE49-F238E27FC236}">
                <a16:creationId xmlns:a16="http://schemas.microsoft.com/office/drawing/2014/main" id="{7B297526-F29B-4234-4FA4-CC132BCFBE0B}"/>
              </a:ext>
            </a:extLst>
          </p:cNvPr>
          <p:cNvSpPr>
            <a:spLocks noGrp="1"/>
          </p:cNvSpPr>
          <p:nvPr>
            <p:ph type="ftr" sz="quarter" idx="10"/>
          </p:nvPr>
        </p:nvSpPr>
        <p:spPr/>
        <p:txBody>
          <a:bodyPr/>
          <a:lstStyle>
            <a:lvl1pPr>
              <a:defRPr/>
            </a:lvl1pPr>
          </a:lstStyle>
          <a:p>
            <a:pPr>
              <a:defRPr/>
            </a:pPr>
            <a:endParaRPr/>
          </a:p>
        </p:txBody>
      </p:sp>
      <p:sp>
        <p:nvSpPr>
          <p:cNvPr id="5" name="Holder 5">
            <a:extLst>
              <a:ext uri="{FF2B5EF4-FFF2-40B4-BE49-F238E27FC236}">
                <a16:creationId xmlns:a16="http://schemas.microsoft.com/office/drawing/2014/main" id="{BA2978C4-A446-259B-B7FA-6DE04A1630F2}"/>
              </a:ext>
            </a:extLst>
          </p:cNvPr>
          <p:cNvSpPr>
            <a:spLocks noGrp="1"/>
          </p:cNvSpPr>
          <p:nvPr>
            <p:ph type="dt" sz="half" idx="11"/>
          </p:nvPr>
        </p:nvSpPr>
        <p:spPr/>
        <p:txBody>
          <a:bodyPr/>
          <a:lstStyle>
            <a:lvl1pPr>
              <a:defRPr/>
            </a:lvl1pPr>
          </a:lstStyle>
          <a:p>
            <a:pPr>
              <a:defRPr/>
            </a:pPr>
            <a:fld id="{FB5F4B2A-90D1-47EB-8215-3EE3BA853D01}" type="datetimeFigureOut">
              <a:rPr lang="en-US"/>
              <a:pPr>
                <a:defRPr/>
              </a:pPr>
              <a:t>9/5/2026</a:t>
            </a:fld>
            <a:endParaRPr lang="en-US"/>
          </a:p>
        </p:txBody>
      </p:sp>
      <p:sp>
        <p:nvSpPr>
          <p:cNvPr id="6" name="Holder 6">
            <a:extLst>
              <a:ext uri="{FF2B5EF4-FFF2-40B4-BE49-F238E27FC236}">
                <a16:creationId xmlns:a16="http://schemas.microsoft.com/office/drawing/2014/main" id="{D9BB67DA-CBE9-13D4-1F3F-09D9E7C43556}"/>
              </a:ext>
            </a:extLst>
          </p:cNvPr>
          <p:cNvSpPr>
            <a:spLocks noGrp="1"/>
          </p:cNvSpPr>
          <p:nvPr>
            <p:ph type="sldNum" sz="quarter" idx="12"/>
          </p:nvPr>
        </p:nvSpPr>
        <p:spPr/>
        <p:txBody>
          <a:bodyPr/>
          <a:lstStyle>
            <a:lvl1pPr>
              <a:defRPr/>
            </a:lvl1pPr>
          </a:lstStyle>
          <a:p>
            <a:r>
              <a:rPr lang="id-ID" altLang="id-ID"/>
              <a:t>Chapter </a:t>
            </a:r>
            <a:fld id="{DD45CCE9-31AF-4C52-B40C-5A0F08C72E6B}" type="slidenum">
              <a:rPr lang="id-ID" altLang="id-ID"/>
              <a:pPr/>
              <a:t>‹#›</a:t>
            </a:fld>
            <a:endParaRPr lang="id-ID" altLang="id-ID"/>
          </a:p>
        </p:txBody>
      </p:sp>
    </p:spTree>
    <p:extLst>
      <p:ext uri="{BB962C8B-B14F-4D97-AF65-F5344CB8AC3E}">
        <p14:creationId xmlns:p14="http://schemas.microsoft.com/office/powerpoint/2010/main" val="252340315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652801" y="331235"/>
            <a:ext cx="10886400" cy="664797"/>
          </a:xfrm>
        </p:spPr>
        <p:txBody>
          <a:bodyPr/>
          <a:lstStyle>
            <a:lvl1pPr>
              <a:defRPr sz="4320" b="1" i="0">
                <a:solidFill>
                  <a:schemeClr val="bg1"/>
                </a:solidFill>
                <a:latin typeface="Arial"/>
                <a:cs typeface="Arial"/>
              </a:defRPr>
            </a:lvl1pPr>
          </a:lstStyle>
          <a:p>
            <a:endParaRPr/>
          </a:p>
        </p:txBody>
      </p:sp>
      <p:sp>
        <p:nvSpPr>
          <p:cNvPr id="3" name="Holder 3"/>
          <p:cNvSpPr>
            <a:spLocks noGrp="1"/>
          </p:cNvSpPr>
          <p:nvPr>
            <p:ph sz="half" idx="2"/>
          </p:nvPr>
        </p:nvSpPr>
        <p:spPr>
          <a:xfrm>
            <a:off x="609600" y="1577340"/>
            <a:ext cx="5303520" cy="276999"/>
          </a:xfrm>
          <a:prstGeom prst="rect">
            <a:avLst/>
          </a:prstGeom>
        </p:spPr>
        <p:txBody>
          <a:bodyPr/>
          <a:lstStyle>
            <a:lvl1pPr>
              <a:defRPr/>
            </a:lvl1pPr>
          </a:lstStyle>
          <a:p>
            <a:endParaRPr/>
          </a:p>
        </p:txBody>
      </p:sp>
      <p:sp>
        <p:nvSpPr>
          <p:cNvPr id="4" name="Holder 4"/>
          <p:cNvSpPr>
            <a:spLocks noGrp="1"/>
          </p:cNvSpPr>
          <p:nvPr>
            <p:ph sz="half" idx="3"/>
          </p:nvPr>
        </p:nvSpPr>
        <p:spPr>
          <a:xfrm>
            <a:off x="6278880" y="1577340"/>
            <a:ext cx="5303520" cy="276999"/>
          </a:xfrm>
          <a:prstGeom prst="rect">
            <a:avLst/>
          </a:prstGeom>
        </p:spPr>
        <p:txBody>
          <a:bodyPr/>
          <a:lstStyle>
            <a:lvl1pPr>
              <a:defRPr/>
            </a:lvl1pPr>
          </a:lstStyle>
          <a:p>
            <a:endParaRPr/>
          </a:p>
        </p:txBody>
      </p:sp>
      <p:sp>
        <p:nvSpPr>
          <p:cNvPr id="5" name="Holder 4">
            <a:extLst>
              <a:ext uri="{FF2B5EF4-FFF2-40B4-BE49-F238E27FC236}">
                <a16:creationId xmlns:a16="http://schemas.microsoft.com/office/drawing/2014/main" id="{BE3C8517-FBB2-4104-A962-9E8E99FFC2EF}"/>
              </a:ext>
            </a:extLst>
          </p:cNvPr>
          <p:cNvSpPr>
            <a:spLocks noGrp="1"/>
          </p:cNvSpPr>
          <p:nvPr>
            <p:ph type="ftr" sz="quarter" idx="10"/>
          </p:nvPr>
        </p:nvSpPr>
        <p:spPr/>
        <p:txBody>
          <a:bodyPr/>
          <a:lstStyle>
            <a:lvl1pPr>
              <a:defRPr/>
            </a:lvl1pPr>
          </a:lstStyle>
          <a:p>
            <a:pPr>
              <a:defRPr/>
            </a:pPr>
            <a:endParaRPr/>
          </a:p>
        </p:txBody>
      </p:sp>
      <p:sp>
        <p:nvSpPr>
          <p:cNvPr id="6" name="Holder 5">
            <a:extLst>
              <a:ext uri="{FF2B5EF4-FFF2-40B4-BE49-F238E27FC236}">
                <a16:creationId xmlns:a16="http://schemas.microsoft.com/office/drawing/2014/main" id="{4B9F6EDE-6D3A-F332-2665-CE409BBACC43}"/>
              </a:ext>
            </a:extLst>
          </p:cNvPr>
          <p:cNvSpPr>
            <a:spLocks noGrp="1"/>
          </p:cNvSpPr>
          <p:nvPr>
            <p:ph type="dt" sz="half" idx="11"/>
          </p:nvPr>
        </p:nvSpPr>
        <p:spPr/>
        <p:txBody>
          <a:bodyPr/>
          <a:lstStyle>
            <a:lvl1pPr>
              <a:defRPr/>
            </a:lvl1pPr>
          </a:lstStyle>
          <a:p>
            <a:pPr>
              <a:defRPr/>
            </a:pPr>
            <a:fld id="{CB467833-DA81-4F46-856D-666B50460BD6}" type="datetimeFigureOut">
              <a:rPr lang="en-US"/>
              <a:pPr>
                <a:defRPr/>
              </a:pPr>
              <a:t>9/5/2026</a:t>
            </a:fld>
            <a:endParaRPr lang="en-US"/>
          </a:p>
        </p:txBody>
      </p:sp>
      <p:sp>
        <p:nvSpPr>
          <p:cNvPr id="7" name="Holder 6">
            <a:extLst>
              <a:ext uri="{FF2B5EF4-FFF2-40B4-BE49-F238E27FC236}">
                <a16:creationId xmlns:a16="http://schemas.microsoft.com/office/drawing/2014/main" id="{B321194D-9477-CEB7-1A71-6F7567BF5348}"/>
              </a:ext>
            </a:extLst>
          </p:cNvPr>
          <p:cNvSpPr>
            <a:spLocks noGrp="1"/>
          </p:cNvSpPr>
          <p:nvPr>
            <p:ph type="sldNum" sz="quarter" idx="12"/>
          </p:nvPr>
        </p:nvSpPr>
        <p:spPr/>
        <p:txBody>
          <a:bodyPr/>
          <a:lstStyle>
            <a:lvl1pPr>
              <a:defRPr/>
            </a:lvl1pPr>
          </a:lstStyle>
          <a:p>
            <a:r>
              <a:rPr lang="id-ID" altLang="id-ID"/>
              <a:t>Chapter </a:t>
            </a:r>
            <a:fld id="{DDA10AE3-2FD0-4BCD-B8E3-D26343A0066D}" type="slidenum">
              <a:rPr lang="id-ID" altLang="id-ID"/>
              <a:pPr/>
              <a:t>‹#›</a:t>
            </a:fld>
            <a:endParaRPr lang="id-ID" altLang="id-ID"/>
          </a:p>
        </p:txBody>
      </p:sp>
    </p:spTree>
    <p:extLst>
      <p:ext uri="{BB962C8B-B14F-4D97-AF65-F5344CB8AC3E}">
        <p14:creationId xmlns:p14="http://schemas.microsoft.com/office/powerpoint/2010/main" val="202025033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obj" preserve="1">
  <p:cSld name="Title Only">
    <p:spTree>
      <p:nvGrpSpPr>
        <p:cNvPr id="1" name=""/>
        <p:cNvGrpSpPr/>
        <p:nvPr/>
      </p:nvGrpSpPr>
      <p:grpSpPr>
        <a:xfrm>
          <a:off x="0" y="0"/>
          <a:ext cx="0" cy="0"/>
          <a:chOff x="0" y="0"/>
          <a:chExt cx="0" cy="0"/>
        </a:xfrm>
      </p:grpSpPr>
      <p:sp>
        <p:nvSpPr>
          <p:cNvPr id="3" name="bk object 16">
            <a:extLst>
              <a:ext uri="{FF2B5EF4-FFF2-40B4-BE49-F238E27FC236}">
                <a16:creationId xmlns:a16="http://schemas.microsoft.com/office/drawing/2014/main" id="{3116601E-03B1-52BF-E6EB-83B7D0FFB52D}"/>
              </a:ext>
            </a:extLst>
          </p:cNvPr>
          <p:cNvSpPr>
            <a:spLocks noChangeArrowheads="1"/>
          </p:cNvSpPr>
          <p:nvPr/>
        </p:nvSpPr>
        <p:spPr bwMode="auto">
          <a:xfrm>
            <a:off x="1" y="0"/>
            <a:ext cx="12192000" cy="6858000"/>
          </a:xfrm>
          <a:prstGeom prst="rect">
            <a:avLst/>
          </a:prstGeom>
          <a:blipFill dpi="0" rotWithShape="1">
            <a:blip r:embed="rId2"/>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p>
            <a:endParaRPr lang="id-ID" altLang="id-ID" sz="1633"/>
          </a:p>
        </p:txBody>
      </p:sp>
      <p:sp>
        <p:nvSpPr>
          <p:cNvPr id="2" name="Holder 2"/>
          <p:cNvSpPr>
            <a:spLocks noGrp="1"/>
          </p:cNvSpPr>
          <p:nvPr>
            <p:ph type="title"/>
          </p:nvPr>
        </p:nvSpPr>
        <p:spPr>
          <a:xfrm>
            <a:off x="652801" y="331235"/>
            <a:ext cx="10886400" cy="664797"/>
          </a:xfrm>
        </p:spPr>
        <p:txBody>
          <a:bodyPr/>
          <a:lstStyle>
            <a:lvl1pPr>
              <a:defRPr sz="4320" b="1" i="0">
                <a:solidFill>
                  <a:schemeClr val="bg1"/>
                </a:solidFill>
                <a:latin typeface="Arial"/>
                <a:cs typeface="Arial"/>
              </a:defRPr>
            </a:lvl1pPr>
          </a:lstStyle>
          <a:p>
            <a:endParaRPr/>
          </a:p>
        </p:txBody>
      </p:sp>
      <p:sp>
        <p:nvSpPr>
          <p:cNvPr id="4" name="Holder 3">
            <a:extLst>
              <a:ext uri="{FF2B5EF4-FFF2-40B4-BE49-F238E27FC236}">
                <a16:creationId xmlns:a16="http://schemas.microsoft.com/office/drawing/2014/main" id="{19EF16D9-6ACA-5375-8E6D-04A6F2D127B6}"/>
              </a:ext>
            </a:extLst>
          </p:cNvPr>
          <p:cNvSpPr>
            <a:spLocks noGrp="1"/>
          </p:cNvSpPr>
          <p:nvPr>
            <p:ph type="ftr" sz="quarter" idx="10"/>
          </p:nvPr>
        </p:nvSpPr>
        <p:spPr/>
        <p:txBody>
          <a:bodyPr/>
          <a:lstStyle>
            <a:lvl1pPr algn="ctr">
              <a:defRPr>
                <a:solidFill>
                  <a:schemeClr val="tx1">
                    <a:tint val="75000"/>
                  </a:schemeClr>
                </a:solidFill>
              </a:defRPr>
            </a:lvl1pPr>
          </a:lstStyle>
          <a:p>
            <a:pPr>
              <a:defRPr/>
            </a:pPr>
            <a:endParaRPr/>
          </a:p>
        </p:txBody>
      </p:sp>
      <p:sp>
        <p:nvSpPr>
          <p:cNvPr id="5" name="Holder 4">
            <a:extLst>
              <a:ext uri="{FF2B5EF4-FFF2-40B4-BE49-F238E27FC236}">
                <a16:creationId xmlns:a16="http://schemas.microsoft.com/office/drawing/2014/main" id="{DDF38F82-4CE1-9F9D-6EA5-68448A2E5CE1}"/>
              </a:ext>
            </a:extLst>
          </p:cNvPr>
          <p:cNvSpPr>
            <a:spLocks noGrp="1"/>
          </p:cNvSpPr>
          <p:nvPr>
            <p:ph type="dt" sz="half" idx="11"/>
          </p:nvPr>
        </p:nvSpPr>
        <p:spPr/>
        <p:txBody>
          <a:bodyPr/>
          <a:lstStyle>
            <a:lvl1pPr algn="l">
              <a:defRPr>
                <a:solidFill>
                  <a:schemeClr val="tx1">
                    <a:tint val="75000"/>
                  </a:schemeClr>
                </a:solidFill>
              </a:defRPr>
            </a:lvl1pPr>
          </a:lstStyle>
          <a:p>
            <a:pPr>
              <a:defRPr/>
            </a:pPr>
            <a:fld id="{FBFAAF6A-9E47-49F5-A1AF-5F8F4BD58AF5}" type="datetimeFigureOut">
              <a:rPr lang="en-US"/>
              <a:pPr>
                <a:defRPr/>
              </a:pPr>
              <a:t>9/5/2026</a:t>
            </a:fld>
            <a:endParaRPr lang="en-US"/>
          </a:p>
        </p:txBody>
      </p:sp>
      <p:sp>
        <p:nvSpPr>
          <p:cNvPr id="6" name="Holder 5">
            <a:extLst>
              <a:ext uri="{FF2B5EF4-FFF2-40B4-BE49-F238E27FC236}">
                <a16:creationId xmlns:a16="http://schemas.microsoft.com/office/drawing/2014/main" id="{AB7115D5-64FC-781B-35CD-E592CF0BAED1}"/>
              </a:ext>
            </a:extLst>
          </p:cNvPr>
          <p:cNvSpPr>
            <a:spLocks noGrp="1"/>
          </p:cNvSpPr>
          <p:nvPr>
            <p:ph type="sldNum" sz="quarter" idx="12"/>
          </p:nvPr>
        </p:nvSpPr>
        <p:spPr/>
        <p:txBody>
          <a:bodyPr/>
          <a:lstStyle>
            <a:lvl1pPr>
              <a:defRPr/>
            </a:lvl1pPr>
          </a:lstStyle>
          <a:p>
            <a:r>
              <a:rPr lang="id-ID" altLang="id-ID"/>
              <a:t>Chapter </a:t>
            </a:r>
            <a:fld id="{C77BA9CB-832B-4B2C-BC47-41AD6DEAA095}" type="slidenum">
              <a:rPr lang="id-ID" altLang="id-ID"/>
              <a:pPr/>
              <a:t>‹#›</a:t>
            </a:fld>
            <a:endParaRPr lang="id-ID" altLang="id-ID"/>
          </a:p>
        </p:txBody>
      </p:sp>
    </p:spTree>
    <p:extLst>
      <p:ext uri="{BB962C8B-B14F-4D97-AF65-F5344CB8AC3E}">
        <p14:creationId xmlns:p14="http://schemas.microsoft.com/office/powerpoint/2010/main" val="321441490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4">
            <a:extLst>
              <a:ext uri="{FF2B5EF4-FFF2-40B4-BE49-F238E27FC236}">
                <a16:creationId xmlns:a16="http://schemas.microsoft.com/office/drawing/2014/main" id="{0CDFBDF4-E195-5442-5241-2F8444C0AE67}"/>
              </a:ext>
            </a:extLst>
          </p:cNvPr>
          <p:cNvSpPr>
            <a:spLocks noGrp="1"/>
          </p:cNvSpPr>
          <p:nvPr>
            <p:ph type="ftr" sz="quarter" idx="10"/>
          </p:nvPr>
        </p:nvSpPr>
        <p:spPr/>
        <p:txBody>
          <a:bodyPr/>
          <a:lstStyle>
            <a:lvl1pPr>
              <a:defRPr/>
            </a:lvl1pPr>
          </a:lstStyle>
          <a:p>
            <a:pPr>
              <a:defRPr/>
            </a:pPr>
            <a:endParaRPr/>
          </a:p>
        </p:txBody>
      </p:sp>
      <p:sp>
        <p:nvSpPr>
          <p:cNvPr id="3" name="Holder 5">
            <a:extLst>
              <a:ext uri="{FF2B5EF4-FFF2-40B4-BE49-F238E27FC236}">
                <a16:creationId xmlns:a16="http://schemas.microsoft.com/office/drawing/2014/main" id="{2FDC0DB7-A57F-D9AE-0A1B-CFAD195EAB64}"/>
              </a:ext>
            </a:extLst>
          </p:cNvPr>
          <p:cNvSpPr>
            <a:spLocks noGrp="1"/>
          </p:cNvSpPr>
          <p:nvPr>
            <p:ph type="dt" sz="half" idx="11"/>
          </p:nvPr>
        </p:nvSpPr>
        <p:spPr/>
        <p:txBody>
          <a:bodyPr/>
          <a:lstStyle>
            <a:lvl1pPr>
              <a:defRPr/>
            </a:lvl1pPr>
          </a:lstStyle>
          <a:p>
            <a:pPr>
              <a:defRPr/>
            </a:pPr>
            <a:fld id="{83A76BFF-F7FA-4E7C-906D-639D50906321}" type="datetimeFigureOut">
              <a:rPr lang="en-US"/>
              <a:pPr>
                <a:defRPr/>
              </a:pPr>
              <a:t>9/5/2026</a:t>
            </a:fld>
            <a:endParaRPr lang="en-US"/>
          </a:p>
        </p:txBody>
      </p:sp>
      <p:sp>
        <p:nvSpPr>
          <p:cNvPr id="4" name="Holder 6">
            <a:extLst>
              <a:ext uri="{FF2B5EF4-FFF2-40B4-BE49-F238E27FC236}">
                <a16:creationId xmlns:a16="http://schemas.microsoft.com/office/drawing/2014/main" id="{670D0F69-8A83-919E-00B2-D675A8DC148B}"/>
              </a:ext>
            </a:extLst>
          </p:cNvPr>
          <p:cNvSpPr>
            <a:spLocks noGrp="1"/>
          </p:cNvSpPr>
          <p:nvPr>
            <p:ph type="sldNum" sz="quarter" idx="12"/>
          </p:nvPr>
        </p:nvSpPr>
        <p:spPr/>
        <p:txBody>
          <a:bodyPr/>
          <a:lstStyle>
            <a:lvl1pPr>
              <a:defRPr/>
            </a:lvl1pPr>
          </a:lstStyle>
          <a:p>
            <a:r>
              <a:rPr lang="id-ID" altLang="id-ID"/>
              <a:t>Chapter </a:t>
            </a:r>
            <a:fld id="{9E8AE90F-C150-40CC-BA15-CF3A34489900}" type="slidenum">
              <a:rPr lang="id-ID" altLang="id-ID"/>
              <a:pPr/>
              <a:t>‹#›</a:t>
            </a:fld>
            <a:endParaRPr lang="id-ID" altLang="id-ID"/>
          </a:p>
        </p:txBody>
      </p:sp>
    </p:spTree>
    <p:extLst>
      <p:ext uri="{BB962C8B-B14F-4D97-AF65-F5344CB8AC3E}">
        <p14:creationId xmlns:p14="http://schemas.microsoft.com/office/powerpoint/2010/main" val="133305097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Freeform 4">
            <a:extLst>
              <a:ext uri="{FF2B5EF4-FFF2-40B4-BE49-F238E27FC236}">
                <a16:creationId xmlns:a16="http://schemas.microsoft.com/office/drawing/2014/main" id="{D4C881BD-B574-29D6-5C17-77D0021C3925}"/>
              </a:ext>
            </a:extLst>
          </p:cNvPr>
          <p:cNvSpPr>
            <a:spLocks/>
          </p:cNvSpPr>
          <p:nvPr/>
        </p:nvSpPr>
        <p:spPr bwMode="auto">
          <a:xfrm>
            <a:off x="380161" y="2803975"/>
            <a:ext cx="3840" cy="3034398"/>
          </a:xfrm>
          <a:custGeom>
            <a:avLst/>
            <a:gdLst>
              <a:gd name="T0" fmla="*/ 0 w 1588"/>
              <a:gd name="T1" fmla="*/ 0 h 1912"/>
              <a:gd name="T2" fmla="*/ 0 w 1588"/>
              <a:gd name="T3" fmla="*/ 2147483646 h 1912"/>
              <a:gd name="T4" fmla="*/ 0 w 1588"/>
              <a:gd name="T5" fmla="*/ 2147483646 h 1912"/>
              <a:gd name="T6" fmla="*/ 0 w 1588"/>
              <a:gd name="T7" fmla="*/ 2147483646 h 1912"/>
              <a:gd name="T8" fmla="*/ 0 w 1588"/>
              <a:gd name="T9" fmla="*/ 2147483646 h 1912"/>
              <a:gd name="T10" fmla="*/ 0 w 1588"/>
              <a:gd name="T11" fmla="*/ 2147483646 h 1912"/>
              <a:gd name="T12" fmla="*/ 0 w 1588"/>
              <a:gd name="T13" fmla="*/ 0 h 1912"/>
              <a:gd name="T14" fmla="*/ 0 w 1588"/>
              <a:gd name="T15" fmla="*/ 0 h 191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588" h="1912">
                <a:moveTo>
                  <a:pt x="0" y="0"/>
                </a:moveTo>
                <a:lnTo>
                  <a:pt x="0" y="6"/>
                </a:lnTo>
                <a:lnTo>
                  <a:pt x="0" y="60"/>
                </a:lnTo>
                <a:lnTo>
                  <a:pt x="0" y="1912"/>
                </a:lnTo>
                <a:lnTo>
                  <a:pt x="0" y="0"/>
                </a:lnTo>
                <a:close/>
              </a:path>
            </a:pathLst>
          </a:custGeom>
          <a:solidFill>
            <a:srgbClr val="6BBA2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D" sz="1633"/>
          </a:p>
        </p:txBody>
      </p:sp>
      <p:sp>
        <p:nvSpPr>
          <p:cNvPr id="19458" name="Rectangle 2"/>
          <p:cNvSpPr>
            <a:spLocks noGrp="1" noChangeArrowheads="1"/>
          </p:cNvSpPr>
          <p:nvPr>
            <p:ph type="ctrTitle" sz="quarter"/>
          </p:nvPr>
        </p:nvSpPr>
        <p:spPr>
          <a:xfrm>
            <a:off x="914401" y="1997076"/>
            <a:ext cx="10363200" cy="1431925"/>
          </a:xfrm>
        </p:spPr>
        <p:txBody>
          <a:bodyPr anchor="b" anchorCtr="1"/>
          <a:lstStyle>
            <a:lvl1pPr algn="ctr">
              <a:defRPr/>
            </a:lvl1pPr>
          </a:lstStyle>
          <a:p>
            <a:pPr lvl="0"/>
            <a:r>
              <a:rPr lang="en-US" altLang="id-ID" noProof="0"/>
              <a:t>Click to edit Master title style</a:t>
            </a:r>
          </a:p>
        </p:txBody>
      </p:sp>
      <p:sp>
        <p:nvSpPr>
          <p:cNvPr id="19459" name="Rectangle 3"/>
          <p:cNvSpPr>
            <a:spLocks noGrp="1" noChangeArrowheads="1"/>
          </p:cNvSpPr>
          <p:nvPr>
            <p:ph type="subTitle" sz="quarter" idx="1"/>
          </p:nvPr>
        </p:nvSpPr>
        <p:spPr>
          <a:xfrm>
            <a:off x="1828800" y="3886201"/>
            <a:ext cx="8534401" cy="1752600"/>
          </a:xfrm>
        </p:spPr>
        <p:txBody>
          <a:bodyPr/>
          <a:lstStyle>
            <a:lvl1pPr marL="0" indent="0" algn="ctr">
              <a:buFontTx/>
              <a:buNone/>
              <a:defRPr/>
            </a:lvl1pPr>
          </a:lstStyle>
          <a:p>
            <a:pPr lvl="0"/>
            <a:r>
              <a:rPr lang="en-US" altLang="id-ID" noProof="0"/>
              <a:t>Click to edit Master subtitle style</a:t>
            </a:r>
          </a:p>
        </p:txBody>
      </p:sp>
      <p:sp>
        <p:nvSpPr>
          <p:cNvPr id="5" name="Rectangle 5">
            <a:extLst>
              <a:ext uri="{FF2B5EF4-FFF2-40B4-BE49-F238E27FC236}">
                <a16:creationId xmlns:a16="http://schemas.microsoft.com/office/drawing/2014/main" id="{1AD1D9A0-761D-026A-8419-82F41BEC72C9}"/>
              </a:ext>
            </a:extLst>
          </p:cNvPr>
          <p:cNvSpPr>
            <a:spLocks noGrp="1" noChangeArrowheads="1"/>
          </p:cNvSpPr>
          <p:nvPr>
            <p:ph type="ftr" sz="quarter" idx="10"/>
          </p:nvPr>
        </p:nvSpPr>
        <p:spPr/>
        <p:txBody>
          <a:bodyPr/>
          <a:lstStyle>
            <a:lvl1pPr>
              <a:defRPr/>
            </a:lvl1pPr>
          </a:lstStyle>
          <a:p>
            <a:pPr>
              <a:defRPr/>
            </a:pPr>
            <a:endParaRPr lang="en-US" altLang="id-ID"/>
          </a:p>
        </p:txBody>
      </p:sp>
      <p:sp>
        <p:nvSpPr>
          <p:cNvPr id="6" name="Rectangle 6">
            <a:extLst>
              <a:ext uri="{FF2B5EF4-FFF2-40B4-BE49-F238E27FC236}">
                <a16:creationId xmlns:a16="http://schemas.microsoft.com/office/drawing/2014/main" id="{59B4A940-41D0-B29C-2B18-4FB25C25E263}"/>
              </a:ext>
            </a:extLst>
          </p:cNvPr>
          <p:cNvSpPr>
            <a:spLocks noGrp="1" noChangeArrowheads="1"/>
          </p:cNvSpPr>
          <p:nvPr>
            <p:ph type="sldNum" sz="quarter" idx="11"/>
          </p:nvPr>
        </p:nvSpPr>
        <p:spPr/>
        <p:txBody>
          <a:bodyPr/>
          <a:lstStyle>
            <a:lvl1pPr>
              <a:defRPr/>
            </a:lvl1pPr>
          </a:lstStyle>
          <a:p>
            <a:fld id="{EE8350D1-1D54-4C00-9317-48788A80E743}" type="slidenum">
              <a:rPr lang="en-US" altLang="id-ID"/>
              <a:pPr/>
              <a:t>‹#›</a:t>
            </a:fld>
            <a:endParaRPr lang="en-US" altLang="id-ID"/>
          </a:p>
        </p:txBody>
      </p:sp>
      <p:sp>
        <p:nvSpPr>
          <p:cNvPr id="7" name="Rectangle 7">
            <a:extLst>
              <a:ext uri="{FF2B5EF4-FFF2-40B4-BE49-F238E27FC236}">
                <a16:creationId xmlns:a16="http://schemas.microsoft.com/office/drawing/2014/main" id="{8C933E4C-F816-B299-288B-D8B5CFBB058C}"/>
              </a:ext>
            </a:extLst>
          </p:cNvPr>
          <p:cNvSpPr>
            <a:spLocks noGrp="1" noChangeArrowheads="1"/>
          </p:cNvSpPr>
          <p:nvPr>
            <p:ph type="dt" sz="quarter" idx="12"/>
          </p:nvPr>
        </p:nvSpPr>
        <p:spPr/>
        <p:txBody>
          <a:bodyPr/>
          <a:lstStyle>
            <a:lvl1pPr>
              <a:defRPr/>
            </a:lvl1pPr>
          </a:lstStyle>
          <a:p>
            <a:pPr>
              <a:defRPr/>
            </a:pPr>
            <a:endParaRPr lang="en-US" altLang="id-ID"/>
          </a:p>
        </p:txBody>
      </p:sp>
    </p:spTree>
    <p:extLst>
      <p:ext uri="{BB962C8B-B14F-4D97-AF65-F5344CB8AC3E}">
        <p14:creationId xmlns:p14="http://schemas.microsoft.com/office/powerpoint/2010/main" val="100766311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Rectangle 4">
            <a:extLst>
              <a:ext uri="{FF2B5EF4-FFF2-40B4-BE49-F238E27FC236}">
                <a16:creationId xmlns:a16="http://schemas.microsoft.com/office/drawing/2014/main" id="{8F8EF612-81E7-EC04-DCCA-1042195FE6B1}"/>
              </a:ext>
            </a:extLst>
          </p:cNvPr>
          <p:cNvSpPr>
            <a:spLocks noGrp="1" noChangeArrowheads="1"/>
          </p:cNvSpPr>
          <p:nvPr>
            <p:ph type="dt" sz="half" idx="10"/>
          </p:nvPr>
        </p:nvSpPr>
        <p:spPr>
          <a:ln/>
        </p:spPr>
        <p:txBody>
          <a:bodyPr/>
          <a:lstStyle>
            <a:lvl1pPr>
              <a:defRPr/>
            </a:lvl1pPr>
          </a:lstStyle>
          <a:p>
            <a:pPr>
              <a:defRPr/>
            </a:pPr>
            <a:endParaRPr lang="en-US" altLang="id-ID"/>
          </a:p>
        </p:txBody>
      </p:sp>
      <p:sp>
        <p:nvSpPr>
          <p:cNvPr id="5" name="Rectangle 5">
            <a:extLst>
              <a:ext uri="{FF2B5EF4-FFF2-40B4-BE49-F238E27FC236}">
                <a16:creationId xmlns:a16="http://schemas.microsoft.com/office/drawing/2014/main" id="{8818F330-EC64-E2DF-94A7-9E4428192EC9}"/>
              </a:ext>
            </a:extLst>
          </p:cNvPr>
          <p:cNvSpPr>
            <a:spLocks noGrp="1" noChangeArrowheads="1"/>
          </p:cNvSpPr>
          <p:nvPr>
            <p:ph type="ftr" sz="quarter" idx="11"/>
          </p:nvPr>
        </p:nvSpPr>
        <p:spPr>
          <a:ln/>
        </p:spPr>
        <p:txBody>
          <a:bodyPr/>
          <a:lstStyle>
            <a:lvl1pPr>
              <a:defRPr/>
            </a:lvl1pPr>
          </a:lstStyle>
          <a:p>
            <a:pPr>
              <a:defRPr/>
            </a:pPr>
            <a:endParaRPr lang="en-US" altLang="id-ID"/>
          </a:p>
        </p:txBody>
      </p:sp>
      <p:sp>
        <p:nvSpPr>
          <p:cNvPr id="6" name="Rectangle 6">
            <a:extLst>
              <a:ext uri="{FF2B5EF4-FFF2-40B4-BE49-F238E27FC236}">
                <a16:creationId xmlns:a16="http://schemas.microsoft.com/office/drawing/2014/main" id="{AF1B40BB-C298-F1D1-8259-3AFC53D583A8}"/>
              </a:ext>
            </a:extLst>
          </p:cNvPr>
          <p:cNvSpPr>
            <a:spLocks noGrp="1" noChangeArrowheads="1"/>
          </p:cNvSpPr>
          <p:nvPr>
            <p:ph type="sldNum" sz="quarter" idx="12"/>
          </p:nvPr>
        </p:nvSpPr>
        <p:spPr>
          <a:ln/>
        </p:spPr>
        <p:txBody>
          <a:bodyPr/>
          <a:lstStyle>
            <a:lvl1pPr>
              <a:defRPr/>
            </a:lvl1pPr>
          </a:lstStyle>
          <a:p>
            <a:fld id="{6866356E-6066-46F6-8DBB-65B6105A6DA4}" type="slidenum">
              <a:rPr lang="en-US" altLang="id-ID"/>
              <a:pPr/>
              <a:t>‹#›</a:t>
            </a:fld>
            <a:endParaRPr lang="en-US" altLang="id-ID"/>
          </a:p>
        </p:txBody>
      </p:sp>
    </p:spTree>
    <p:extLst>
      <p:ext uri="{BB962C8B-B14F-4D97-AF65-F5344CB8AC3E}">
        <p14:creationId xmlns:p14="http://schemas.microsoft.com/office/powerpoint/2010/main" val="287806658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8"/>
            <a:ext cx="10515600" cy="2852737"/>
          </a:xfrm>
        </p:spPr>
        <p:txBody>
          <a:bodyPr anchor="b"/>
          <a:lstStyle>
            <a:lvl1pPr>
              <a:defRPr sz="6000"/>
            </a:lvl1pPr>
          </a:lstStyle>
          <a:p>
            <a:r>
              <a:rPr lang="en-US"/>
              <a:t>Click to edit Master title style</a:t>
            </a:r>
            <a:endParaRPr lang="id-ID"/>
          </a:p>
        </p:txBody>
      </p:sp>
      <p:sp>
        <p:nvSpPr>
          <p:cNvPr id="3" name="Text Placeholder 2"/>
          <p:cNvSpPr>
            <a:spLocks noGrp="1"/>
          </p:cNvSpPr>
          <p:nvPr>
            <p:ph type="body" idx="1"/>
          </p:nvPr>
        </p:nvSpPr>
        <p:spPr>
          <a:xfrm>
            <a:off x="831851" y="4589464"/>
            <a:ext cx="10515600" cy="1500187"/>
          </a:xfrm>
        </p:spPr>
        <p:txBody>
          <a:bodyPr/>
          <a:lstStyle>
            <a:lvl1pPr marL="0" indent="0">
              <a:buNone/>
              <a:defRPr sz="2400"/>
            </a:lvl1pPr>
            <a:lvl2pPr marL="457203" indent="0">
              <a:buNone/>
              <a:defRPr sz="2000"/>
            </a:lvl2pPr>
            <a:lvl3pPr marL="914406" indent="0">
              <a:buNone/>
              <a:defRPr sz="1800"/>
            </a:lvl3pPr>
            <a:lvl4pPr marL="1371609" indent="0">
              <a:buNone/>
              <a:defRPr sz="1600"/>
            </a:lvl4pPr>
            <a:lvl5pPr marL="1828812" indent="0">
              <a:buNone/>
              <a:defRPr sz="1600"/>
            </a:lvl5pPr>
            <a:lvl6pPr marL="2286015" indent="0">
              <a:buNone/>
              <a:defRPr sz="1600"/>
            </a:lvl6pPr>
            <a:lvl7pPr marL="2743218" indent="0">
              <a:buNone/>
              <a:defRPr sz="1600"/>
            </a:lvl7pPr>
            <a:lvl8pPr marL="3200421" indent="0">
              <a:buNone/>
              <a:defRPr sz="1600"/>
            </a:lvl8pPr>
            <a:lvl9pPr marL="3657624" indent="0">
              <a:buNone/>
              <a:defRPr sz="1600"/>
            </a:lvl9pPr>
          </a:lstStyle>
          <a:p>
            <a:pPr lvl="0"/>
            <a:r>
              <a:rPr lang="en-US"/>
              <a:t>Edit Master text styles</a:t>
            </a:r>
          </a:p>
        </p:txBody>
      </p:sp>
      <p:sp>
        <p:nvSpPr>
          <p:cNvPr id="4" name="Rectangle 4">
            <a:extLst>
              <a:ext uri="{FF2B5EF4-FFF2-40B4-BE49-F238E27FC236}">
                <a16:creationId xmlns:a16="http://schemas.microsoft.com/office/drawing/2014/main" id="{E333D3FF-06DC-CC08-DA6D-61A0F16BFFD8}"/>
              </a:ext>
            </a:extLst>
          </p:cNvPr>
          <p:cNvSpPr>
            <a:spLocks noGrp="1" noChangeArrowheads="1"/>
          </p:cNvSpPr>
          <p:nvPr>
            <p:ph type="dt" sz="half" idx="10"/>
          </p:nvPr>
        </p:nvSpPr>
        <p:spPr>
          <a:ln/>
        </p:spPr>
        <p:txBody>
          <a:bodyPr/>
          <a:lstStyle>
            <a:lvl1pPr>
              <a:defRPr/>
            </a:lvl1pPr>
          </a:lstStyle>
          <a:p>
            <a:pPr>
              <a:defRPr/>
            </a:pPr>
            <a:endParaRPr lang="en-US" altLang="id-ID"/>
          </a:p>
        </p:txBody>
      </p:sp>
      <p:sp>
        <p:nvSpPr>
          <p:cNvPr id="5" name="Rectangle 5">
            <a:extLst>
              <a:ext uri="{FF2B5EF4-FFF2-40B4-BE49-F238E27FC236}">
                <a16:creationId xmlns:a16="http://schemas.microsoft.com/office/drawing/2014/main" id="{0A02C60E-F447-8D3E-D808-EA1B40D85F30}"/>
              </a:ext>
            </a:extLst>
          </p:cNvPr>
          <p:cNvSpPr>
            <a:spLocks noGrp="1" noChangeArrowheads="1"/>
          </p:cNvSpPr>
          <p:nvPr>
            <p:ph type="ftr" sz="quarter" idx="11"/>
          </p:nvPr>
        </p:nvSpPr>
        <p:spPr>
          <a:ln/>
        </p:spPr>
        <p:txBody>
          <a:bodyPr/>
          <a:lstStyle>
            <a:lvl1pPr>
              <a:defRPr/>
            </a:lvl1pPr>
          </a:lstStyle>
          <a:p>
            <a:pPr>
              <a:defRPr/>
            </a:pPr>
            <a:endParaRPr lang="en-US" altLang="id-ID"/>
          </a:p>
        </p:txBody>
      </p:sp>
      <p:sp>
        <p:nvSpPr>
          <p:cNvPr id="6" name="Rectangle 6">
            <a:extLst>
              <a:ext uri="{FF2B5EF4-FFF2-40B4-BE49-F238E27FC236}">
                <a16:creationId xmlns:a16="http://schemas.microsoft.com/office/drawing/2014/main" id="{CD54A8DF-7DAD-02E9-CA7D-F2618DD0CCB4}"/>
              </a:ext>
            </a:extLst>
          </p:cNvPr>
          <p:cNvSpPr>
            <a:spLocks noGrp="1" noChangeArrowheads="1"/>
          </p:cNvSpPr>
          <p:nvPr>
            <p:ph type="sldNum" sz="quarter" idx="12"/>
          </p:nvPr>
        </p:nvSpPr>
        <p:spPr>
          <a:ln/>
        </p:spPr>
        <p:txBody>
          <a:bodyPr/>
          <a:lstStyle>
            <a:lvl1pPr>
              <a:defRPr/>
            </a:lvl1pPr>
          </a:lstStyle>
          <a:p>
            <a:fld id="{5B07DB30-2534-4703-AC3A-57AF16628168}" type="slidenum">
              <a:rPr lang="en-US" altLang="id-ID"/>
              <a:pPr/>
              <a:t>‹#›</a:t>
            </a:fld>
            <a:endParaRPr lang="en-US" altLang="id-ID"/>
          </a:p>
        </p:txBody>
      </p:sp>
    </p:spTree>
    <p:extLst>
      <p:ext uri="{BB962C8B-B14F-4D97-AF65-F5344CB8AC3E}">
        <p14:creationId xmlns:p14="http://schemas.microsoft.com/office/powerpoint/2010/main" val="129010926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Content Placeholder 2"/>
          <p:cNvSpPr>
            <a:spLocks noGrp="1"/>
          </p:cNvSpPr>
          <p:nvPr>
            <p:ph sz="half" idx="1"/>
          </p:nvPr>
        </p:nvSpPr>
        <p:spPr>
          <a:xfrm>
            <a:off x="609600" y="1905001"/>
            <a:ext cx="5384800" cy="4114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Content Placeholder 3"/>
          <p:cNvSpPr>
            <a:spLocks noGrp="1"/>
          </p:cNvSpPr>
          <p:nvPr>
            <p:ph sz="half" idx="2"/>
          </p:nvPr>
        </p:nvSpPr>
        <p:spPr>
          <a:xfrm>
            <a:off x="6197600" y="1905001"/>
            <a:ext cx="5384800" cy="41148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Rectangle 4">
            <a:extLst>
              <a:ext uri="{FF2B5EF4-FFF2-40B4-BE49-F238E27FC236}">
                <a16:creationId xmlns:a16="http://schemas.microsoft.com/office/drawing/2014/main" id="{673A697C-685F-1799-4556-A93912911B9A}"/>
              </a:ext>
            </a:extLst>
          </p:cNvPr>
          <p:cNvSpPr>
            <a:spLocks noGrp="1" noChangeArrowheads="1"/>
          </p:cNvSpPr>
          <p:nvPr>
            <p:ph type="dt" sz="half" idx="10"/>
          </p:nvPr>
        </p:nvSpPr>
        <p:spPr>
          <a:ln/>
        </p:spPr>
        <p:txBody>
          <a:bodyPr/>
          <a:lstStyle>
            <a:lvl1pPr>
              <a:defRPr/>
            </a:lvl1pPr>
          </a:lstStyle>
          <a:p>
            <a:pPr>
              <a:defRPr/>
            </a:pPr>
            <a:endParaRPr lang="en-US" altLang="id-ID"/>
          </a:p>
        </p:txBody>
      </p:sp>
      <p:sp>
        <p:nvSpPr>
          <p:cNvPr id="6" name="Rectangle 5">
            <a:extLst>
              <a:ext uri="{FF2B5EF4-FFF2-40B4-BE49-F238E27FC236}">
                <a16:creationId xmlns:a16="http://schemas.microsoft.com/office/drawing/2014/main" id="{3456ACAE-0D73-B4B9-6F39-87DB822B3ABE}"/>
              </a:ext>
            </a:extLst>
          </p:cNvPr>
          <p:cNvSpPr>
            <a:spLocks noGrp="1" noChangeArrowheads="1"/>
          </p:cNvSpPr>
          <p:nvPr>
            <p:ph type="ftr" sz="quarter" idx="11"/>
          </p:nvPr>
        </p:nvSpPr>
        <p:spPr>
          <a:ln/>
        </p:spPr>
        <p:txBody>
          <a:bodyPr/>
          <a:lstStyle>
            <a:lvl1pPr>
              <a:defRPr/>
            </a:lvl1pPr>
          </a:lstStyle>
          <a:p>
            <a:pPr>
              <a:defRPr/>
            </a:pPr>
            <a:endParaRPr lang="en-US" altLang="id-ID"/>
          </a:p>
        </p:txBody>
      </p:sp>
      <p:sp>
        <p:nvSpPr>
          <p:cNvPr id="7" name="Rectangle 6">
            <a:extLst>
              <a:ext uri="{FF2B5EF4-FFF2-40B4-BE49-F238E27FC236}">
                <a16:creationId xmlns:a16="http://schemas.microsoft.com/office/drawing/2014/main" id="{9776524D-4F76-4720-4093-39E68271252E}"/>
              </a:ext>
            </a:extLst>
          </p:cNvPr>
          <p:cNvSpPr>
            <a:spLocks noGrp="1" noChangeArrowheads="1"/>
          </p:cNvSpPr>
          <p:nvPr>
            <p:ph type="sldNum" sz="quarter" idx="12"/>
          </p:nvPr>
        </p:nvSpPr>
        <p:spPr>
          <a:ln/>
        </p:spPr>
        <p:txBody>
          <a:bodyPr/>
          <a:lstStyle>
            <a:lvl1pPr>
              <a:defRPr/>
            </a:lvl1pPr>
          </a:lstStyle>
          <a:p>
            <a:fld id="{0A74A5DE-5F18-4859-BE55-56C78DEC3337}" type="slidenum">
              <a:rPr lang="en-US" altLang="id-ID"/>
              <a:pPr/>
              <a:t>‹#›</a:t>
            </a:fld>
            <a:endParaRPr lang="en-US" altLang="id-ID"/>
          </a:p>
        </p:txBody>
      </p:sp>
    </p:spTree>
    <p:extLst>
      <p:ext uri="{BB962C8B-B14F-4D97-AF65-F5344CB8AC3E}">
        <p14:creationId xmlns:p14="http://schemas.microsoft.com/office/powerpoint/2010/main" val="246456691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8" y="365125"/>
            <a:ext cx="10515600" cy="1325563"/>
          </a:xfrm>
        </p:spPr>
        <p:txBody>
          <a:bodyPr/>
          <a:lstStyle/>
          <a:p>
            <a:r>
              <a:rPr lang="en-US"/>
              <a:t>Click to edit Master title style</a:t>
            </a:r>
            <a:endParaRPr lang="id-ID"/>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3" indent="0">
              <a:buNone/>
              <a:defRPr sz="2000" b="1"/>
            </a:lvl2pPr>
            <a:lvl3pPr marL="914406" indent="0">
              <a:buNone/>
              <a:defRPr sz="1800" b="1"/>
            </a:lvl3pPr>
            <a:lvl4pPr marL="1371609" indent="0">
              <a:buNone/>
              <a:defRPr sz="1600" b="1"/>
            </a:lvl4pPr>
            <a:lvl5pPr marL="1828812" indent="0">
              <a:buNone/>
              <a:defRPr sz="1600" b="1"/>
            </a:lvl5pPr>
            <a:lvl6pPr marL="2286015" indent="0">
              <a:buNone/>
              <a:defRPr sz="1600" b="1"/>
            </a:lvl6pPr>
            <a:lvl7pPr marL="2743218" indent="0">
              <a:buNone/>
              <a:defRPr sz="1600" b="1"/>
            </a:lvl7pPr>
            <a:lvl8pPr marL="3200421" indent="0">
              <a:buNone/>
              <a:defRPr sz="1600" b="1"/>
            </a:lvl8pPr>
            <a:lvl9pPr marL="3657624" indent="0">
              <a:buNone/>
              <a:defRPr sz="1600" b="1"/>
            </a:lvl9pPr>
          </a:lstStyle>
          <a:p>
            <a:pPr lvl="0"/>
            <a:r>
              <a:rPr lang="en-US"/>
              <a:t>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Text Placeholder 4"/>
          <p:cNvSpPr>
            <a:spLocks noGrp="1"/>
          </p:cNvSpPr>
          <p:nvPr>
            <p:ph type="body" sz="quarter" idx="3"/>
          </p:nvPr>
        </p:nvSpPr>
        <p:spPr>
          <a:xfrm>
            <a:off x="6172201" y="1681163"/>
            <a:ext cx="5183717" cy="823912"/>
          </a:xfrm>
        </p:spPr>
        <p:txBody>
          <a:bodyPr anchor="b"/>
          <a:lstStyle>
            <a:lvl1pPr marL="0" indent="0">
              <a:buNone/>
              <a:defRPr sz="2400" b="1"/>
            </a:lvl1pPr>
            <a:lvl2pPr marL="457203" indent="0">
              <a:buNone/>
              <a:defRPr sz="2000" b="1"/>
            </a:lvl2pPr>
            <a:lvl3pPr marL="914406" indent="0">
              <a:buNone/>
              <a:defRPr sz="1800" b="1"/>
            </a:lvl3pPr>
            <a:lvl4pPr marL="1371609" indent="0">
              <a:buNone/>
              <a:defRPr sz="1600" b="1"/>
            </a:lvl4pPr>
            <a:lvl5pPr marL="1828812" indent="0">
              <a:buNone/>
              <a:defRPr sz="1600" b="1"/>
            </a:lvl5pPr>
            <a:lvl6pPr marL="2286015" indent="0">
              <a:buNone/>
              <a:defRPr sz="1600" b="1"/>
            </a:lvl6pPr>
            <a:lvl7pPr marL="2743218" indent="0">
              <a:buNone/>
              <a:defRPr sz="1600" b="1"/>
            </a:lvl7pPr>
            <a:lvl8pPr marL="3200421" indent="0">
              <a:buNone/>
              <a:defRPr sz="1600" b="1"/>
            </a:lvl8pPr>
            <a:lvl9pPr marL="3657624" indent="0">
              <a:buNone/>
              <a:defRPr sz="1600" b="1"/>
            </a:lvl9pPr>
          </a:lstStyle>
          <a:p>
            <a:pPr lvl="0"/>
            <a:r>
              <a:rPr lang="en-US"/>
              <a:t>Edit Master text styles</a:t>
            </a:r>
          </a:p>
        </p:txBody>
      </p:sp>
      <p:sp>
        <p:nvSpPr>
          <p:cNvPr id="6" name="Content Placeholder 5"/>
          <p:cNvSpPr>
            <a:spLocks noGrp="1"/>
          </p:cNvSpPr>
          <p:nvPr>
            <p:ph sz="quarter" idx="4"/>
          </p:nvPr>
        </p:nvSpPr>
        <p:spPr>
          <a:xfrm>
            <a:off x="6172201" y="2505075"/>
            <a:ext cx="518371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7" name="Rectangle 4">
            <a:extLst>
              <a:ext uri="{FF2B5EF4-FFF2-40B4-BE49-F238E27FC236}">
                <a16:creationId xmlns:a16="http://schemas.microsoft.com/office/drawing/2014/main" id="{CA8AE25F-04FD-60C4-063C-4011C866DC18}"/>
              </a:ext>
            </a:extLst>
          </p:cNvPr>
          <p:cNvSpPr>
            <a:spLocks noGrp="1" noChangeArrowheads="1"/>
          </p:cNvSpPr>
          <p:nvPr>
            <p:ph type="dt" sz="half" idx="10"/>
          </p:nvPr>
        </p:nvSpPr>
        <p:spPr>
          <a:ln/>
        </p:spPr>
        <p:txBody>
          <a:bodyPr/>
          <a:lstStyle>
            <a:lvl1pPr>
              <a:defRPr/>
            </a:lvl1pPr>
          </a:lstStyle>
          <a:p>
            <a:pPr>
              <a:defRPr/>
            </a:pPr>
            <a:endParaRPr lang="en-US" altLang="id-ID"/>
          </a:p>
        </p:txBody>
      </p:sp>
      <p:sp>
        <p:nvSpPr>
          <p:cNvPr id="8" name="Rectangle 5">
            <a:extLst>
              <a:ext uri="{FF2B5EF4-FFF2-40B4-BE49-F238E27FC236}">
                <a16:creationId xmlns:a16="http://schemas.microsoft.com/office/drawing/2014/main" id="{4DDE0B7F-41B5-C482-E68B-9E1B6C25D58B}"/>
              </a:ext>
            </a:extLst>
          </p:cNvPr>
          <p:cNvSpPr>
            <a:spLocks noGrp="1" noChangeArrowheads="1"/>
          </p:cNvSpPr>
          <p:nvPr>
            <p:ph type="ftr" sz="quarter" idx="11"/>
          </p:nvPr>
        </p:nvSpPr>
        <p:spPr>
          <a:ln/>
        </p:spPr>
        <p:txBody>
          <a:bodyPr/>
          <a:lstStyle>
            <a:lvl1pPr>
              <a:defRPr/>
            </a:lvl1pPr>
          </a:lstStyle>
          <a:p>
            <a:pPr>
              <a:defRPr/>
            </a:pPr>
            <a:endParaRPr lang="en-US" altLang="id-ID"/>
          </a:p>
        </p:txBody>
      </p:sp>
      <p:sp>
        <p:nvSpPr>
          <p:cNvPr id="9" name="Rectangle 6">
            <a:extLst>
              <a:ext uri="{FF2B5EF4-FFF2-40B4-BE49-F238E27FC236}">
                <a16:creationId xmlns:a16="http://schemas.microsoft.com/office/drawing/2014/main" id="{CD5F3755-EDFA-EE07-DE92-486FA5C26D09}"/>
              </a:ext>
            </a:extLst>
          </p:cNvPr>
          <p:cNvSpPr>
            <a:spLocks noGrp="1" noChangeArrowheads="1"/>
          </p:cNvSpPr>
          <p:nvPr>
            <p:ph type="sldNum" sz="quarter" idx="12"/>
          </p:nvPr>
        </p:nvSpPr>
        <p:spPr>
          <a:ln/>
        </p:spPr>
        <p:txBody>
          <a:bodyPr/>
          <a:lstStyle>
            <a:lvl1pPr>
              <a:defRPr/>
            </a:lvl1pPr>
          </a:lstStyle>
          <a:p>
            <a:fld id="{6878E7C1-2652-40F5-B2BF-502A737FEE54}" type="slidenum">
              <a:rPr lang="en-US" altLang="id-ID"/>
              <a:pPr/>
              <a:t>‹#›</a:t>
            </a:fld>
            <a:endParaRPr lang="en-US" altLang="id-ID"/>
          </a:p>
        </p:txBody>
      </p:sp>
    </p:spTree>
    <p:extLst>
      <p:ext uri="{BB962C8B-B14F-4D97-AF65-F5344CB8AC3E}">
        <p14:creationId xmlns:p14="http://schemas.microsoft.com/office/powerpoint/2010/main" val="174143387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Rectangle 4">
            <a:extLst>
              <a:ext uri="{FF2B5EF4-FFF2-40B4-BE49-F238E27FC236}">
                <a16:creationId xmlns:a16="http://schemas.microsoft.com/office/drawing/2014/main" id="{F627E6AF-69F1-C6F8-C7E2-F44F2E4E8A3F}"/>
              </a:ext>
            </a:extLst>
          </p:cNvPr>
          <p:cNvSpPr>
            <a:spLocks noGrp="1" noChangeArrowheads="1"/>
          </p:cNvSpPr>
          <p:nvPr>
            <p:ph type="dt" sz="half" idx="10"/>
          </p:nvPr>
        </p:nvSpPr>
        <p:spPr>
          <a:ln/>
        </p:spPr>
        <p:txBody>
          <a:bodyPr/>
          <a:lstStyle>
            <a:lvl1pPr>
              <a:defRPr/>
            </a:lvl1pPr>
          </a:lstStyle>
          <a:p>
            <a:pPr>
              <a:defRPr/>
            </a:pPr>
            <a:endParaRPr lang="en-US" altLang="id-ID"/>
          </a:p>
        </p:txBody>
      </p:sp>
      <p:sp>
        <p:nvSpPr>
          <p:cNvPr id="4" name="Rectangle 5">
            <a:extLst>
              <a:ext uri="{FF2B5EF4-FFF2-40B4-BE49-F238E27FC236}">
                <a16:creationId xmlns:a16="http://schemas.microsoft.com/office/drawing/2014/main" id="{AA003CF0-B46A-9F72-8AE8-126ABF070371}"/>
              </a:ext>
            </a:extLst>
          </p:cNvPr>
          <p:cNvSpPr>
            <a:spLocks noGrp="1" noChangeArrowheads="1"/>
          </p:cNvSpPr>
          <p:nvPr>
            <p:ph type="ftr" sz="quarter" idx="11"/>
          </p:nvPr>
        </p:nvSpPr>
        <p:spPr>
          <a:ln/>
        </p:spPr>
        <p:txBody>
          <a:bodyPr/>
          <a:lstStyle>
            <a:lvl1pPr>
              <a:defRPr/>
            </a:lvl1pPr>
          </a:lstStyle>
          <a:p>
            <a:pPr>
              <a:defRPr/>
            </a:pPr>
            <a:endParaRPr lang="en-US" altLang="id-ID"/>
          </a:p>
        </p:txBody>
      </p:sp>
      <p:sp>
        <p:nvSpPr>
          <p:cNvPr id="5" name="Rectangle 6">
            <a:extLst>
              <a:ext uri="{FF2B5EF4-FFF2-40B4-BE49-F238E27FC236}">
                <a16:creationId xmlns:a16="http://schemas.microsoft.com/office/drawing/2014/main" id="{5354BCBD-CD45-5C35-6B74-5B0F985DE7CD}"/>
              </a:ext>
            </a:extLst>
          </p:cNvPr>
          <p:cNvSpPr>
            <a:spLocks noGrp="1" noChangeArrowheads="1"/>
          </p:cNvSpPr>
          <p:nvPr>
            <p:ph type="sldNum" sz="quarter" idx="12"/>
          </p:nvPr>
        </p:nvSpPr>
        <p:spPr>
          <a:ln/>
        </p:spPr>
        <p:txBody>
          <a:bodyPr/>
          <a:lstStyle>
            <a:lvl1pPr>
              <a:defRPr/>
            </a:lvl1pPr>
          </a:lstStyle>
          <a:p>
            <a:fld id="{6CE858CC-DA9E-471F-8CE7-B55AE601E503}" type="slidenum">
              <a:rPr lang="en-US" altLang="id-ID"/>
              <a:pPr/>
              <a:t>‹#›</a:t>
            </a:fld>
            <a:endParaRPr lang="en-US" altLang="id-ID"/>
          </a:p>
        </p:txBody>
      </p:sp>
    </p:spTree>
    <p:extLst>
      <p:ext uri="{BB962C8B-B14F-4D97-AF65-F5344CB8AC3E}">
        <p14:creationId xmlns:p14="http://schemas.microsoft.com/office/powerpoint/2010/main" val="51755294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E797FAB7-9602-66F1-2259-30B48D7EE960}"/>
              </a:ext>
            </a:extLst>
          </p:cNvPr>
          <p:cNvSpPr>
            <a:spLocks noGrp="1" noChangeArrowheads="1"/>
          </p:cNvSpPr>
          <p:nvPr>
            <p:ph type="dt" sz="half" idx="10"/>
          </p:nvPr>
        </p:nvSpPr>
        <p:spPr>
          <a:ln/>
        </p:spPr>
        <p:txBody>
          <a:bodyPr/>
          <a:lstStyle>
            <a:lvl1pPr>
              <a:defRPr/>
            </a:lvl1pPr>
          </a:lstStyle>
          <a:p>
            <a:pPr>
              <a:defRPr/>
            </a:pPr>
            <a:endParaRPr lang="en-US" altLang="id-ID"/>
          </a:p>
        </p:txBody>
      </p:sp>
      <p:sp>
        <p:nvSpPr>
          <p:cNvPr id="3" name="Rectangle 5">
            <a:extLst>
              <a:ext uri="{FF2B5EF4-FFF2-40B4-BE49-F238E27FC236}">
                <a16:creationId xmlns:a16="http://schemas.microsoft.com/office/drawing/2014/main" id="{D0D4DF05-4FB1-816C-315F-49F516996E2A}"/>
              </a:ext>
            </a:extLst>
          </p:cNvPr>
          <p:cNvSpPr>
            <a:spLocks noGrp="1" noChangeArrowheads="1"/>
          </p:cNvSpPr>
          <p:nvPr>
            <p:ph type="ftr" sz="quarter" idx="11"/>
          </p:nvPr>
        </p:nvSpPr>
        <p:spPr>
          <a:ln/>
        </p:spPr>
        <p:txBody>
          <a:bodyPr/>
          <a:lstStyle>
            <a:lvl1pPr>
              <a:defRPr/>
            </a:lvl1pPr>
          </a:lstStyle>
          <a:p>
            <a:pPr>
              <a:defRPr/>
            </a:pPr>
            <a:endParaRPr lang="en-US" altLang="id-ID"/>
          </a:p>
        </p:txBody>
      </p:sp>
      <p:sp>
        <p:nvSpPr>
          <p:cNvPr id="4" name="Rectangle 6">
            <a:extLst>
              <a:ext uri="{FF2B5EF4-FFF2-40B4-BE49-F238E27FC236}">
                <a16:creationId xmlns:a16="http://schemas.microsoft.com/office/drawing/2014/main" id="{3C826467-5A61-9E42-A7FF-AB9EEF68E138}"/>
              </a:ext>
            </a:extLst>
          </p:cNvPr>
          <p:cNvSpPr>
            <a:spLocks noGrp="1" noChangeArrowheads="1"/>
          </p:cNvSpPr>
          <p:nvPr>
            <p:ph type="sldNum" sz="quarter" idx="12"/>
          </p:nvPr>
        </p:nvSpPr>
        <p:spPr>
          <a:ln/>
        </p:spPr>
        <p:txBody>
          <a:bodyPr/>
          <a:lstStyle>
            <a:lvl1pPr>
              <a:defRPr/>
            </a:lvl1pPr>
          </a:lstStyle>
          <a:p>
            <a:fld id="{B20B3F0E-2D4F-4018-B7FD-7ACA70D5CF2D}" type="slidenum">
              <a:rPr lang="en-US" altLang="id-ID"/>
              <a:pPr/>
              <a:t>‹#›</a:t>
            </a:fld>
            <a:endParaRPr lang="en-US" altLang="id-ID"/>
          </a:p>
        </p:txBody>
      </p:sp>
    </p:spTree>
    <p:extLst>
      <p:ext uri="{BB962C8B-B14F-4D97-AF65-F5344CB8AC3E}">
        <p14:creationId xmlns:p14="http://schemas.microsoft.com/office/powerpoint/2010/main" val="192852664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endParaRPr lang="id-ID"/>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3" indent="0">
              <a:buNone/>
              <a:defRPr sz="1400"/>
            </a:lvl2pPr>
            <a:lvl3pPr marL="914406" indent="0">
              <a:buNone/>
              <a:defRPr sz="1200"/>
            </a:lvl3pPr>
            <a:lvl4pPr marL="1371609" indent="0">
              <a:buNone/>
              <a:defRPr sz="1000"/>
            </a:lvl4pPr>
            <a:lvl5pPr marL="1828812" indent="0">
              <a:buNone/>
              <a:defRPr sz="1000"/>
            </a:lvl5pPr>
            <a:lvl6pPr marL="2286015" indent="0">
              <a:buNone/>
              <a:defRPr sz="1000"/>
            </a:lvl6pPr>
            <a:lvl7pPr marL="2743218" indent="0">
              <a:buNone/>
              <a:defRPr sz="1000"/>
            </a:lvl7pPr>
            <a:lvl8pPr marL="3200421" indent="0">
              <a:buNone/>
              <a:defRPr sz="1000"/>
            </a:lvl8pPr>
            <a:lvl9pPr marL="3657624" indent="0">
              <a:buNone/>
              <a:defRPr sz="1000"/>
            </a:lvl9pPr>
          </a:lstStyle>
          <a:p>
            <a:pPr lvl="0"/>
            <a:r>
              <a:rPr lang="en-US"/>
              <a:t>Edit Master text styles</a:t>
            </a:r>
          </a:p>
        </p:txBody>
      </p:sp>
      <p:sp>
        <p:nvSpPr>
          <p:cNvPr id="5" name="Rectangle 4">
            <a:extLst>
              <a:ext uri="{FF2B5EF4-FFF2-40B4-BE49-F238E27FC236}">
                <a16:creationId xmlns:a16="http://schemas.microsoft.com/office/drawing/2014/main" id="{5920B4FB-8343-60D1-12B2-989DF8561FE6}"/>
              </a:ext>
            </a:extLst>
          </p:cNvPr>
          <p:cNvSpPr>
            <a:spLocks noGrp="1" noChangeArrowheads="1"/>
          </p:cNvSpPr>
          <p:nvPr>
            <p:ph type="dt" sz="half" idx="10"/>
          </p:nvPr>
        </p:nvSpPr>
        <p:spPr>
          <a:ln/>
        </p:spPr>
        <p:txBody>
          <a:bodyPr/>
          <a:lstStyle>
            <a:lvl1pPr>
              <a:defRPr/>
            </a:lvl1pPr>
          </a:lstStyle>
          <a:p>
            <a:pPr>
              <a:defRPr/>
            </a:pPr>
            <a:endParaRPr lang="en-US" altLang="id-ID"/>
          </a:p>
        </p:txBody>
      </p:sp>
      <p:sp>
        <p:nvSpPr>
          <p:cNvPr id="6" name="Rectangle 5">
            <a:extLst>
              <a:ext uri="{FF2B5EF4-FFF2-40B4-BE49-F238E27FC236}">
                <a16:creationId xmlns:a16="http://schemas.microsoft.com/office/drawing/2014/main" id="{5E33CBA4-410E-DF4D-E699-FDE857D36DD2}"/>
              </a:ext>
            </a:extLst>
          </p:cNvPr>
          <p:cNvSpPr>
            <a:spLocks noGrp="1" noChangeArrowheads="1"/>
          </p:cNvSpPr>
          <p:nvPr>
            <p:ph type="ftr" sz="quarter" idx="11"/>
          </p:nvPr>
        </p:nvSpPr>
        <p:spPr>
          <a:ln/>
        </p:spPr>
        <p:txBody>
          <a:bodyPr/>
          <a:lstStyle>
            <a:lvl1pPr>
              <a:defRPr/>
            </a:lvl1pPr>
          </a:lstStyle>
          <a:p>
            <a:pPr>
              <a:defRPr/>
            </a:pPr>
            <a:endParaRPr lang="en-US" altLang="id-ID"/>
          </a:p>
        </p:txBody>
      </p:sp>
      <p:sp>
        <p:nvSpPr>
          <p:cNvPr id="7" name="Rectangle 6">
            <a:extLst>
              <a:ext uri="{FF2B5EF4-FFF2-40B4-BE49-F238E27FC236}">
                <a16:creationId xmlns:a16="http://schemas.microsoft.com/office/drawing/2014/main" id="{A27B52E6-AB81-CA6E-0B1F-CA4662BBAB7A}"/>
              </a:ext>
            </a:extLst>
          </p:cNvPr>
          <p:cNvSpPr>
            <a:spLocks noGrp="1" noChangeArrowheads="1"/>
          </p:cNvSpPr>
          <p:nvPr>
            <p:ph type="sldNum" sz="quarter" idx="12"/>
          </p:nvPr>
        </p:nvSpPr>
        <p:spPr>
          <a:ln/>
        </p:spPr>
        <p:txBody>
          <a:bodyPr/>
          <a:lstStyle>
            <a:lvl1pPr>
              <a:defRPr/>
            </a:lvl1pPr>
          </a:lstStyle>
          <a:p>
            <a:fld id="{E3164223-0D76-4770-8E8E-9522D9F6FCDE}" type="slidenum">
              <a:rPr lang="en-US" altLang="id-ID"/>
              <a:pPr/>
              <a:t>‹#›</a:t>
            </a:fld>
            <a:endParaRPr lang="en-US" altLang="id-ID"/>
          </a:p>
        </p:txBody>
      </p:sp>
    </p:spTree>
    <p:extLst>
      <p:ext uri="{BB962C8B-B14F-4D97-AF65-F5344CB8AC3E}">
        <p14:creationId xmlns:p14="http://schemas.microsoft.com/office/powerpoint/2010/main" val="59568148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a:t>Click to edit Master title style</a:t>
            </a:r>
            <a:endParaRPr lang="id-ID"/>
          </a:p>
        </p:txBody>
      </p:sp>
      <p:sp>
        <p:nvSpPr>
          <p:cNvPr id="3" name="Picture Placeholder 2"/>
          <p:cNvSpPr>
            <a:spLocks noGrp="1"/>
          </p:cNvSpPr>
          <p:nvPr>
            <p:ph type="pic" idx="1"/>
          </p:nvPr>
        </p:nvSpPr>
        <p:spPr>
          <a:xfrm>
            <a:off x="5183717" y="987426"/>
            <a:ext cx="6172200" cy="4873625"/>
          </a:xfrm>
        </p:spPr>
        <p:txBody>
          <a:bodyPr/>
          <a:lstStyle>
            <a:lvl1pPr marL="0" indent="0">
              <a:buNone/>
              <a:defRPr sz="3200"/>
            </a:lvl1pPr>
            <a:lvl2pPr marL="457203" indent="0">
              <a:buNone/>
              <a:defRPr sz="2800"/>
            </a:lvl2pPr>
            <a:lvl3pPr marL="914406" indent="0">
              <a:buNone/>
              <a:defRPr sz="2400"/>
            </a:lvl3pPr>
            <a:lvl4pPr marL="1371609" indent="0">
              <a:buNone/>
              <a:defRPr sz="2000"/>
            </a:lvl4pPr>
            <a:lvl5pPr marL="1828812" indent="0">
              <a:buNone/>
              <a:defRPr sz="2000"/>
            </a:lvl5pPr>
            <a:lvl6pPr marL="2286015" indent="0">
              <a:buNone/>
              <a:defRPr sz="2000"/>
            </a:lvl6pPr>
            <a:lvl7pPr marL="2743218" indent="0">
              <a:buNone/>
              <a:defRPr sz="2000"/>
            </a:lvl7pPr>
            <a:lvl8pPr marL="3200421" indent="0">
              <a:buNone/>
              <a:defRPr sz="2000"/>
            </a:lvl8pPr>
            <a:lvl9pPr marL="3657624" indent="0">
              <a:buNone/>
              <a:defRPr sz="2000"/>
            </a:lvl9pPr>
          </a:lstStyle>
          <a:p>
            <a:pPr lvl="0"/>
            <a:endParaRPr lang="id-ID" noProof="0"/>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3" indent="0">
              <a:buNone/>
              <a:defRPr sz="1400"/>
            </a:lvl2pPr>
            <a:lvl3pPr marL="914406" indent="0">
              <a:buNone/>
              <a:defRPr sz="1200"/>
            </a:lvl3pPr>
            <a:lvl4pPr marL="1371609" indent="0">
              <a:buNone/>
              <a:defRPr sz="1000"/>
            </a:lvl4pPr>
            <a:lvl5pPr marL="1828812" indent="0">
              <a:buNone/>
              <a:defRPr sz="1000"/>
            </a:lvl5pPr>
            <a:lvl6pPr marL="2286015" indent="0">
              <a:buNone/>
              <a:defRPr sz="1000"/>
            </a:lvl6pPr>
            <a:lvl7pPr marL="2743218" indent="0">
              <a:buNone/>
              <a:defRPr sz="1000"/>
            </a:lvl7pPr>
            <a:lvl8pPr marL="3200421" indent="0">
              <a:buNone/>
              <a:defRPr sz="1000"/>
            </a:lvl8pPr>
            <a:lvl9pPr marL="3657624" indent="0">
              <a:buNone/>
              <a:defRPr sz="1000"/>
            </a:lvl9pPr>
          </a:lstStyle>
          <a:p>
            <a:pPr lvl="0"/>
            <a:r>
              <a:rPr lang="en-US"/>
              <a:t>Edit Master text styles</a:t>
            </a:r>
          </a:p>
        </p:txBody>
      </p:sp>
      <p:sp>
        <p:nvSpPr>
          <p:cNvPr id="5" name="Rectangle 4">
            <a:extLst>
              <a:ext uri="{FF2B5EF4-FFF2-40B4-BE49-F238E27FC236}">
                <a16:creationId xmlns:a16="http://schemas.microsoft.com/office/drawing/2014/main" id="{24119B01-2831-5CDE-2964-78C13BBA908E}"/>
              </a:ext>
            </a:extLst>
          </p:cNvPr>
          <p:cNvSpPr>
            <a:spLocks noGrp="1" noChangeArrowheads="1"/>
          </p:cNvSpPr>
          <p:nvPr>
            <p:ph type="dt" sz="half" idx="10"/>
          </p:nvPr>
        </p:nvSpPr>
        <p:spPr>
          <a:ln/>
        </p:spPr>
        <p:txBody>
          <a:bodyPr/>
          <a:lstStyle>
            <a:lvl1pPr>
              <a:defRPr/>
            </a:lvl1pPr>
          </a:lstStyle>
          <a:p>
            <a:pPr>
              <a:defRPr/>
            </a:pPr>
            <a:endParaRPr lang="en-US" altLang="id-ID"/>
          </a:p>
        </p:txBody>
      </p:sp>
      <p:sp>
        <p:nvSpPr>
          <p:cNvPr id="6" name="Rectangle 5">
            <a:extLst>
              <a:ext uri="{FF2B5EF4-FFF2-40B4-BE49-F238E27FC236}">
                <a16:creationId xmlns:a16="http://schemas.microsoft.com/office/drawing/2014/main" id="{BBADF6A0-3B84-8E69-4634-D9CF7B3B496B}"/>
              </a:ext>
            </a:extLst>
          </p:cNvPr>
          <p:cNvSpPr>
            <a:spLocks noGrp="1" noChangeArrowheads="1"/>
          </p:cNvSpPr>
          <p:nvPr>
            <p:ph type="ftr" sz="quarter" idx="11"/>
          </p:nvPr>
        </p:nvSpPr>
        <p:spPr>
          <a:ln/>
        </p:spPr>
        <p:txBody>
          <a:bodyPr/>
          <a:lstStyle>
            <a:lvl1pPr>
              <a:defRPr/>
            </a:lvl1pPr>
          </a:lstStyle>
          <a:p>
            <a:pPr>
              <a:defRPr/>
            </a:pPr>
            <a:endParaRPr lang="en-US" altLang="id-ID"/>
          </a:p>
        </p:txBody>
      </p:sp>
      <p:sp>
        <p:nvSpPr>
          <p:cNvPr id="7" name="Rectangle 6">
            <a:extLst>
              <a:ext uri="{FF2B5EF4-FFF2-40B4-BE49-F238E27FC236}">
                <a16:creationId xmlns:a16="http://schemas.microsoft.com/office/drawing/2014/main" id="{5175D630-791E-6C8C-844D-66F217D78966}"/>
              </a:ext>
            </a:extLst>
          </p:cNvPr>
          <p:cNvSpPr>
            <a:spLocks noGrp="1" noChangeArrowheads="1"/>
          </p:cNvSpPr>
          <p:nvPr>
            <p:ph type="sldNum" sz="quarter" idx="12"/>
          </p:nvPr>
        </p:nvSpPr>
        <p:spPr>
          <a:ln/>
        </p:spPr>
        <p:txBody>
          <a:bodyPr/>
          <a:lstStyle>
            <a:lvl1pPr>
              <a:defRPr/>
            </a:lvl1pPr>
          </a:lstStyle>
          <a:p>
            <a:fld id="{71515872-E63D-4EED-B023-24C6BC1BDD8A}" type="slidenum">
              <a:rPr lang="en-US" altLang="id-ID"/>
              <a:pPr/>
              <a:t>‹#›</a:t>
            </a:fld>
            <a:endParaRPr lang="en-US" altLang="id-ID"/>
          </a:p>
        </p:txBody>
      </p:sp>
    </p:spTree>
    <p:extLst>
      <p:ext uri="{BB962C8B-B14F-4D97-AF65-F5344CB8AC3E}">
        <p14:creationId xmlns:p14="http://schemas.microsoft.com/office/powerpoint/2010/main" val="76536893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Rectangle 4">
            <a:extLst>
              <a:ext uri="{FF2B5EF4-FFF2-40B4-BE49-F238E27FC236}">
                <a16:creationId xmlns:a16="http://schemas.microsoft.com/office/drawing/2014/main" id="{80C18B7A-6A22-C9C1-B008-26762DDDBCB7}"/>
              </a:ext>
            </a:extLst>
          </p:cNvPr>
          <p:cNvSpPr>
            <a:spLocks noGrp="1" noChangeArrowheads="1"/>
          </p:cNvSpPr>
          <p:nvPr>
            <p:ph type="dt" sz="half" idx="10"/>
          </p:nvPr>
        </p:nvSpPr>
        <p:spPr>
          <a:ln/>
        </p:spPr>
        <p:txBody>
          <a:bodyPr/>
          <a:lstStyle>
            <a:lvl1pPr>
              <a:defRPr/>
            </a:lvl1pPr>
          </a:lstStyle>
          <a:p>
            <a:pPr>
              <a:defRPr/>
            </a:pPr>
            <a:endParaRPr lang="en-US" altLang="id-ID"/>
          </a:p>
        </p:txBody>
      </p:sp>
      <p:sp>
        <p:nvSpPr>
          <p:cNvPr id="5" name="Rectangle 5">
            <a:extLst>
              <a:ext uri="{FF2B5EF4-FFF2-40B4-BE49-F238E27FC236}">
                <a16:creationId xmlns:a16="http://schemas.microsoft.com/office/drawing/2014/main" id="{F89247DE-001A-7FAB-7675-D9961DB74194}"/>
              </a:ext>
            </a:extLst>
          </p:cNvPr>
          <p:cNvSpPr>
            <a:spLocks noGrp="1" noChangeArrowheads="1"/>
          </p:cNvSpPr>
          <p:nvPr>
            <p:ph type="ftr" sz="quarter" idx="11"/>
          </p:nvPr>
        </p:nvSpPr>
        <p:spPr>
          <a:ln/>
        </p:spPr>
        <p:txBody>
          <a:bodyPr/>
          <a:lstStyle>
            <a:lvl1pPr>
              <a:defRPr/>
            </a:lvl1pPr>
          </a:lstStyle>
          <a:p>
            <a:pPr>
              <a:defRPr/>
            </a:pPr>
            <a:endParaRPr lang="en-US" altLang="id-ID"/>
          </a:p>
        </p:txBody>
      </p:sp>
      <p:sp>
        <p:nvSpPr>
          <p:cNvPr id="6" name="Rectangle 6">
            <a:extLst>
              <a:ext uri="{FF2B5EF4-FFF2-40B4-BE49-F238E27FC236}">
                <a16:creationId xmlns:a16="http://schemas.microsoft.com/office/drawing/2014/main" id="{6E8EAD71-51D1-009D-D80C-F6C0FC6D501D}"/>
              </a:ext>
            </a:extLst>
          </p:cNvPr>
          <p:cNvSpPr>
            <a:spLocks noGrp="1" noChangeArrowheads="1"/>
          </p:cNvSpPr>
          <p:nvPr>
            <p:ph type="sldNum" sz="quarter" idx="12"/>
          </p:nvPr>
        </p:nvSpPr>
        <p:spPr>
          <a:ln/>
        </p:spPr>
        <p:txBody>
          <a:bodyPr/>
          <a:lstStyle>
            <a:lvl1pPr>
              <a:defRPr/>
            </a:lvl1pPr>
          </a:lstStyle>
          <a:p>
            <a:fld id="{E6CC05F2-5499-44AC-AE97-F96B4D5D0A9D}" type="slidenum">
              <a:rPr lang="en-US" altLang="id-ID"/>
              <a:pPr/>
              <a:t>‹#›</a:t>
            </a:fld>
            <a:endParaRPr lang="en-US" altLang="id-ID"/>
          </a:p>
        </p:txBody>
      </p:sp>
    </p:spTree>
    <p:extLst>
      <p:ext uri="{BB962C8B-B14F-4D97-AF65-F5344CB8AC3E}">
        <p14:creationId xmlns:p14="http://schemas.microsoft.com/office/powerpoint/2010/main" val="2989461710"/>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1" y="292101"/>
            <a:ext cx="2743200" cy="5727700"/>
          </a:xfrm>
        </p:spPr>
        <p:txBody>
          <a:bodyPr vert="eaVert"/>
          <a:lstStyle/>
          <a:p>
            <a:r>
              <a:rPr lang="en-US"/>
              <a:t>Click to edit Master title style</a:t>
            </a:r>
            <a:endParaRPr lang="id-ID"/>
          </a:p>
        </p:txBody>
      </p:sp>
      <p:sp>
        <p:nvSpPr>
          <p:cNvPr id="3" name="Vertical Text Placeholder 2"/>
          <p:cNvSpPr>
            <a:spLocks noGrp="1"/>
          </p:cNvSpPr>
          <p:nvPr>
            <p:ph type="body" orient="vert" idx="1"/>
          </p:nvPr>
        </p:nvSpPr>
        <p:spPr>
          <a:xfrm>
            <a:off x="609601" y="292101"/>
            <a:ext cx="8026399" cy="57277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Rectangle 4">
            <a:extLst>
              <a:ext uri="{FF2B5EF4-FFF2-40B4-BE49-F238E27FC236}">
                <a16:creationId xmlns:a16="http://schemas.microsoft.com/office/drawing/2014/main" id="{7282CB77-94B4-F0A3-DC27-8350C68463D5}"/>
              </a:ext>
            </a:extLst>
          </p:cNvPr>
          <p:cNvSpPr>
            <a:spLocks noGrp="1" noChangeArrowheads="1"/>
          </p:cNvSpPr>
          <p:nvPr>
            <p:ph type="dt" sz="half" idx="10"/>
          </p:nvPr>
        </p:nvSpPr>
        <p:spPr>
          <a:ln/>
        </p:spPr>
        <p:txBody>
          <a:bodyPr/>
          <a:lstStyle>
            <a:lvl1pPr>
              <a:defRPr/>
            </a:lvl1pPr>
          </a:lstStyle>
          <a:p>
            <a:pPr>
              <a:defRPr/>
            </a:pPr>
            <a:endParaRPr lang="en-US" altLang="id-ID"/>
          </a:p>
        </p:txBody>
      </p:sp>
      <p:sp>
        <p:nvSpPr>
          <p:cNvPr id="5" name="Rectangle 5">
            <a:extLst>
              <a:ext uri="{FF2B5EF4-FFF2-40B4-BE49-F238E27FC236}">
                <a16:creationId xmlns:a16="http://schemas.microsoft.com/office/drawing/2014/main" id="{79DC3AD1-35DC-C0BA-7C4D-BF9F3A16DDB2}"/>
              </a:ext>
            </a:extLst>
          </p:cNvPr>
          <p:cNvSpPr>
            <a:spLocks noGrp="1" noChangeArrowheads="1"/>
          </p:cNvSpPr>
          <p:nvPr>
            <p:ph type="ftr" sz="quarter" idx="11"/>
          </p:nvPr>
        </p:nvSpPr>
        <p:spPr>
          <a:ln/>
        </p:spPr>
        <p:txBody>
          <a:bodyPr/>
          <a:lstStyle>
            <a:lvl1pPr>
              <a:defRPr/>
            </a:lvl1pPr>
          </a:lstStyle>
          <a:p>
            <a:pPr>
              <a:defRPr/>
            </a:pPr>
            <a:endParaRPr lang="en-US" altLang="id-ID"/>
          </a:p>
        </p:txBody>
      </p:sp>
      <p:sp>
        <p:nvSpPr>
          <p:cNvPr id="6" name="Rectangle 6">
            <a:extLst>
              <a:ext uri="{FF2B5EF4-FFF2-40B4-BE49-F238E27FC236}">
                <a16:creationId xmlns:a16="http://schemas.microsoft.com/office/drawing/2014/main" id="{C69A165B-8900-9FF6-429D-DD193319920F}"/>
              </a:ext>
            </a:extLst>
          </p:cNvPr>
          <p:cNvSpPr>
            <a:spLocks noGrp="1" noChangeArrowheads="1"/>
          </p:cNvSpPr>
          <p:nvPr>
            <p:ph type="sldNum" sz="quarter" idx="12"/>
          </p:nvPr>
        </p:nvSpPr>
        <p:spPr>
          <a:ln/>
        </p:spPr>
        <p:txBody>
          <a:bodyPr/>
          <a:lstStyle>
            <a:lvl1pPr>
              <a:defRPr/>
            </a:lvl1pPr>
          </a:lstStyle>
          <a:p>
            <a:fld id="{8C688E69-014A-42CC-987D-A3291E86D5A5}" type="slidenum">
              <a:rPr lang="en-US" altLang="id-ID"/>
              <a:pPr/>
              <a:t>‹#›</a:t>
            </a:fld>
            <a:endParaRPr lang="en-US" altLang="id-ID"/>
          </a:p>
        </p:txBody>
      </p:sp>
    </p:spTree>
    <p:extLst>
      <p:ext uri="{BB962C8B-B14F-4D97-AF65-F5344CB8AC3E}">
        <p14:creationId xmlns:p14="http://schemas.microsoft.com/office/powerpoint/2010/main" val="35517959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38.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theme" Target="../theme/theme4.xml"/><Relationship Id="rId5" Type="http://schemas.openxmlformats.org/officeDocument/2006/relationships/slideLayout" Target="../slideLayouts/slideLayout40.xml"/><Relationship Id="rId4" Type="http://schemas.openxmlformats.org/officeDocument/2006/relationships/slideLayout" Target="../slideLayouts/slideLayout3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8.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theme" Target="../theme/theme5.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983696-3E12-7BBA-7AF5-A242711A38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D"/>
          </a:p>
        </p:txBody>
      </p:sp>
      <p:sp>
        <p:nvSpPr>
          <p:cNvPr id="3" name="Text Placeholder 2">
            <a:extLst>
              <a:ext uri="{FF2B5EF4-FFF2-40B4-BE49-F238E27FC236}">
                <a16:creationId xmlns:a16="http://schemas.microsoft.com/office/drawing/2014/main" id="{FF9EF34A-2546-7914-6879-3F06AE97ACD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A7B1BFD6-EF1C-38D5-D276-733923B57F7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188A74-8231-4E55-A90C-FDF604FFCD62}" type="datetimeFigureOut">
              <a:rPr lang="en-ID" smtClean="0"/>
              <a:t>05/09/2026</a:t>
            </a:fld>
            <a:endParaRPr lang="en-ID"/>
          </a:p>
        </p:txBody>
      </p:sp>
      <p:sp>
        <p:nvSpPr>
          <p:cNvPr id="5" name="Footer Placeholder 4">
            <a:extLst>
              <a:ext uri="{FF2B5EF4-FFF2-40B4-BE49-F238E27FC236}">
                <a16:creationId xmlns:a16="http://schemas.microsoft.com/office/drawing/2014/main" id="{41F55BF0-9202-DA8F-A9E2-9B8872BF543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D"/>
          </a:p>
        </p:txBody>
      </p:sp>
      <p:sp>
        <p:nvSpPr>
          <p:cNvPr id="6" name="Slide Number Placeholder 5">
            <a:extLst>
              <a:ext uri="{FF2B5EF4-FFF2-40B4-BE49-F238E27FC236}">
                <a16:creationId xmlns:a16="http://schemas.microsoft.com/office/drawing/2014/main" id="{4B806D4B-F639-1DAA-5208-FCC9E7A39E9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B9E7CB-6AFE-4456-B30A-4A510B3082D4}" type="slidenum">
              <a:rPr lang="en-ID" smtClean="0"/>
              <a:t>‹#›</a:t>
            </a:fld>
            <a:endParaRPr lang="en-ID"/>
          </a:p>
        </p:txBody>
      </p:sp>
    </p:spTree>
    <p:extLst>
      <p:ext uri="{BB962C8B-B14F-4D97-AF65-F5344CB8AC3E}">
        <p14:creationId xmlns:p14="http://schemas.microsoft.com/office/powerpoint/2010/main" val="19246668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1">
            <a:extLst>
              <a:ext uri="{FF2B5EF4-FFF2-40B4-BE49-F238E27FC236}">
                <a16:creationId xmlns:a16="http://schemas.microsoft.com/office/drawing/2014/main" id="{1A3822E9-D86E-8A16-ECBF-A63BC25AE7B8}"/>
              </a:ext>
            </a:extLst>
          </p:cNvPr>
          <p:cNvSpPr>
            <a:spLocks noGrp="1" noChangeArrowheads="1"/>
          </p:cNvSpPr>
          <p:nvPr>
            <p:ph type="title"/>
          </p:nvPr>
        </p:nvSpPr>
        <p:spPr bwMode="auto">
          <a:xfrm>
            <a:off x="608641" y="273629"/>
            <a:ext cx="10940160" cy="11218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id-ID"/>
              <a:t>Click to edit the title text format</a:t>
            </a:r>
          </a:p>
        </p:txBody>
      </p:sp>
      <p:sp>
        <p:nvSpPr>
          <p:cNvPr id="1027" name="Rectangle 2">
            <a:extLst>
              <a:ext uri="{FF2B5EF4-FFF2-40B4-BE49-F238E27FC236}">
                <a16:creationId xmlns:a16="http://schemas.microsoft.com/office/drawing/2014/main" id="{35F59865-E88A-A875-DC79-B84CC9743B30}"/>
              </a:ext>
            </a:extLst>
          </p:cNvPr>
          <p:cNvSpPr>
            <a:spLocks noGrp="1" noChangeArrowheads="1"/>
          </p:cNvSpPr>
          <p:nvPr>
            <p:ph type="body" idx="1"/>
          </p:nvPr>
        </p:nvSpPr>
        <p:spPr bwMode="auto">
          <a:xfrm>
            <a:off x="608641" y="1604329"/>
            <a:ext cx="10940160" cy="45033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28080" rIns="0" bIns="0" numCol="1" anchor="t" anchorCtr="0" compatLnSpc="1">
            <a:prstTxWarp prst="textNoShape">
              <a:avLst/>
            </a:prstTxWarp>
          </a:bodyPr>
          <a:lstStyle/>
          <a:p>
            <a:pPr lvl="0"/>
            <a:r>
              <a:rPr lang="en-GB" altLang="id-ID"/>
              <a:t>Click to edit the outline text format</a:t>
            </a:r>
          </a:p>
          <a:p>
            <a:pPr lvl="1"/>
            <a:r>
              <a:rPr lang="en-GB" altLang="id-ID"/>
              <a:t>Second Outline Level</a:t>
            </a:r>
          </a:p>
          <a:p>
            <a:pPr lvl="2"/>
            <a:r>
              <a:rPr lang="en-GB" altLang="id-ID"/>
              <a:t>Third Outline Level</a:t>
            </a:r>
          </a:p>
          <a:p>
            <a:pPr lvl="3"/>
            <a:r>
              <a:rPr lang="en-GB" altLang="id-ID"/>
              <a:t>Fourth Outline Level</a:t>
            </a:r>
          </a:p>
          <a:p>
            <a:pPr lvl="4"/>
            <a:r>
              <a:rPr lang="en-GB" altLang="id-ID"/>
              <a:t>Fifth Outline Level</a:t>
            </a:r>
          </a:p>
          <a:p>
            <a:pPr lvl="4"/>
            <a:r>
              <a:rPr lang="en-GB" altLang="id-ID"/>
              <a:t>Sixth Outline Level</a:t>
            </a:r>
          </a:p>
          <a:p>
            <a:pPr lvl="4"/>
            <a:r>
              <a:rPr lang="en-GB" altLang="id-ID"/>
              <a:t>Seventh Outline Level</a:t>
            </a:r>
          </a:p>
          <a:p>
            <a:pPr lvl="4"/>
            <a:r>
              <a:rPr lang="en-GB" altLang="id-ID"/>
              <a:t>Eighth Outline Level</a:t>
            </a:r>
          </a:p>
          <a:p>
            <a:pPr lvl="4"/>
            <a:r>
              <a:rPr lang="en-GB" altLang="id-ID"/>
              <a:t>Ninth Outline Level</a:t>
            </a:r>
          </a:p>
        </p:txBody>
      </p:sp>
      <p:sp>
        <p:nvSpPr>
          <p:cNvPr id="2" name="Rectangle 3">
            <a:extLst>
              <a:ext uri="{FF2B5EF4-FFF2-40B4-BE49-F238E27FC236}">
                <a16:creationId xmlns:a16="http://schemas.microsoft.com/office/drawing/2014/main" id="{E85DABA2-C42A-40FE-99A0-8955235B9E18}"/>
              </a:ext>
            </a:extLst>
          </p:cNvPr>
          <p:cNvSpPr>
            <a:spLocks noGrp="1" noChangeArrowheads="1"/>
          </p:cNvSpPr>
          <p:nvPr>
            <p:ph type="dt"/>
          </p:nvPr>
        </p:nvSpPr>
        <p:spPr bwMode="auto">
          <a:xfrm>
            <a:off x="608641" y="6247376"/>
            <a:ext cx="2808959" cy="4493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eaLnBrk="1">
              <a:lnSpc>
                <a:spcPct val="93000"/>
              </a:lnSpc>
              <a:buClrTx/>
              <a:buSzPct val="100000"/>
              <a:buFontTx/>
              <a:buNone/>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defRPr>
                <a:solidFill>
                  <a:srgbClr val="000000"/>
                </a:solidFill>
              </a:defRPr>
            </a:lvl1pPr>
          </a:lstStyle>
          <a:p>
            <a:pPr>
              <a:defRPr/>
            </a:pPr>
            <a:endParaRPr lang="en-US" altLang="id-ID"/>
          </a:p>
        </p:txBody>
      </p:sp>
      <p:sp>
        <p:nvSpPr>
          <p:cNvPr id="1028" name="Rectangle 4">
            <a:extLst>
              <a:ext uri="{FF2B5EF4-FFF2-40B4-BE49-F238E27FC236}">
                <a16:creationId xmlns:a16="http://schemas.microsoft.com/office/drawing/2014/main" id="{963B2712-A3DD-4A88-AEC5-30D38E1FA464}"/>
              </a:ext>
            </a:extLst>
          </p:cNvPr>
          <p:cNvSpPr>
            <a:spLocks noGrp="1" noChangeArrowheads="1"/>
          </p:cNvSpPr>
          <p:nvPr>
            <p:ph type="ftr"/>
          </p:nvPr>
        </p:nvSpPr>
        <p:spPr bwMode="auto">
          <a:xfrm>
            <a:off x="4170240" y="6247376"/>
            <a:ext cx="3834241" cy="4493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eaLnBrk="1">
              <a:lnSpc>
                <a:spcPct val="93000"/>
              </a:lnSpc>
              <a:buClrTx/>
              <a:buSzPct val="100000"/>
              <a:buFontTx/>
              <a:buNone/>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defRPr>
                <a:solidFill>
                  <a:srgbClr val="000000"/>
                </a:solidFill>
              </a:defRPr>
            </a:lvl1pPr>
          </a:lstStyle>
          <a:p>
            <a:pPr>
              <a:defRPr/>
            </a:pPr>
            <a:endParaRPr lang="en-US" altLang="id-ID"/>
          </a:p>
        </p:txBody>
      </p:sp>
      <p:sp>
        <p:nvSpPr>
          <p:cNvPr id="1029" name="Rectangle 5">
            <a:extLst>
              <a:ext uri="{FF2B5EF4-FFF2-40B4-BE49-F238E27FC236}">
                <a16:creationId xmlns:a16="http://schemas.microsoft.com/office/drawing/2014/main" id="{83B173E3-531F-4946-935C-CF07E601F0A3}"/>
              </a:ext>
            </a:extLst>
          </p:cNvPr>
          <p:cNvSpPr>
            <a:spLocks noGrp="1" noChangeArrowheads="1"/>
          </p:cNvSpPr>
          <p:nvPr>
            <p:ph type="sldNum"/>
          </p:nvPr>
        </p:nvSpPr>
        <p:spPr bwMode="auto">
          <a:xfrm>
            <a:off x="8741761" y="6247376"/>
            <a:ext cx="2808959" cy="4493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eaLnBrk="1">
              <a:lnSpc>
                <a:spcPct val="93000"/>
              </a:lnSpc>
              <a:buSzPct val="100000"/>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defRPr>
                <a:solidFill>
                  <a:srgbClr val="000000"/>
                </a:solidFill>
              </a:defRPr>
            </a:lvl1pPr>
          </a:lstStyle>
          <a:p>
            <a:fld id="{CAA70549-AA3B-40AC-85BC-B7C5C5F9C42E}" type="slidenum">
              <a:rPr lang="en-US" altLang="id-ID"/>
              <a:pPr/>
              <a:t>‹#›</a:t>
            </a:fld>
            <a:endParaRPr lang="en-US" altLang="id-ID"/>
          </a:p>
        </p:txBody>
      </p:sp>
    </p:spTree>
    <p:extLst>
      <p:ext uri="{BB962C8B-B14F-4D97-AF65-F5344CB8AC3E}">
        <p14:creationId xmlns:p14="http://schemas.microsoft.com/office/powerpoint/2010/main" val="186329585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414772" rtl="0" eaLnBrk="0" fontAlgn="base" hangingPunct="0">
        <a:lnSpc>
          <a:spcPct val="93000"/>
        </a:lnSpc>
        <a:spcBef>
          <a:spcPct val="0"/>
        </a:spcBef>
        <a:spcAft>
          <a:spcPct val="0"/>
        </a:spcAft>
        <a:buClr>
          <a:srgbClr val="000000"/>
        </a:buClr>
        <a:buSzPct val="100000"/>
        <a:buFont typeface="Times New Roman" panose="02020603050405020304" pitchFamily="18" charset="0"/>
        <a:defRPr sz="3992" kern="1200">
          <a:solidFill>
            <a:srgbClr val="000000"/>
          </a:solidFill>
          <a:latin typeface="+mj-lt"/>
          <a:ea typeface="+mj-ea"/>
          <a:cs typeface="+mj-cs"/>
        </a:defRPr>
      </a:lvl1pPr>
      <a:lvl2pPr algn="ctr" defTabSz="414772" rtl="0" eaLnBrk="0" fontAlgn="base" hangingPunct="0">
        <a:lnSpc>
          <a:spcPct val="93000"/>
        </a:lnSpc>
        <a:spcBef>
          <a:spcPct val="0"/>
        </a:spcBef>
        <a:spcAft>
          <a:spcPct val="0"/>
        </a:spcAft>
        <a:buClr>
          <a:srgbClr val="000000"/>
        </a:buClr>
        <a:buSzPct val="100000"/>
        <a:buFont typeface="Times New Roman" panose="02020603050405020304" pitchFamily="18" charset="0"/>
        <a:defRPr sz="3992">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2pPr>
      <a:lvl3pPr algn="ctr" defTabSz="414772" rtl="0" eaLnBrk="0" fontAlgn="base" hangingPunct="0">
        <a:lnSpc>
          <a:spcPct val="93000"/>
        </a:lnSpc>
        <a:spcBef>
          <a:spcPct val="0"/>
        </a:spcBef>
        <a:spcAft>
          <a:spcPct val="0"/>
        </a:spcAft>
        <a:buClr>
          <a:srgbClr val="000000"/>
        </a:buClr>
        <a:buSzPct val="100000"/>
        <a:buFont typeface="Times New Roman" panose="02020603050405020304" pitchFamily="18" charset="0"/>
        <a:defRPr sz="3992">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3pPr>
      <a:lvl4pPr algn="ctr" defTabSz="414772" rtl="0" eaLnBrk="0" fontAlgn="base" hangingPunct="0">
        <a:lnSpc>
          <a:spcPct val="93000"/>
        </a:lnSpc>
        <a:spcBef>
          <a:spcPct val="0"/>
        </a:spcBef>
        <a:spcAft>
          <a:spcPct val="0"/>
        </a:spcAft>
        <a:buClr>
          <a:srgbClr val="000000"/>
        </a:buClr>
        <a:buSzPct val="100000"/>
        <a:buFont typeface="Times New Roman" panose="02020603050405020304" pitchFamily="18" charset="0"/>
        <a:defRPr sz="3992">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4pPr>
      <a:lvl5pPr algn="ctr" defTabSz="414772" rtl="0" eaLnBrk="0" fontAlgn="base" hangingPunct="0">
        <a:lnSpc>
          <a:spcPct val="93000"/>
        </a:lnSpc>
        <a:spcBef>
          <a:spcPct val="0"/>
        </a:spcBef>
        <a:spcAft>
          <a:spcPct val="0"/>
        </a:spcAft>
        <a:buClr>
          <a:srgbClr val="000000"/>
        </a:buClr>
        <a:buSzPct val="100000"/>
        <a:buFont typeface="Times New Roman" panose="02020603050405020304" pitchFamily="18" charset="0"/>
        <a:defRPr sz="3992">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5pPr>
      <a:lvl6pPr marL="2281245" indent="-207386" algn="ctr" defTabSz="414772" rtl="0" fontAlgn="base" hangingPunct="0">
        <a:lnSpc>
          <a:spcPct val="93000"/>
        </a:lnSpc>
        <a:spcBef>
          <a:spcPct val="0"/>
        </a:spcBef>
        <a:spcAft>
          <a:spcPct val="0"/>
        </a:spcAft>
        <a:buClr>
          <a:srgbClr val="000000"/>
        </a:buClr>
        <a:buSzPct val="100000"/>
        <a:buFont typeface="Times New Roman" panose="02020603050405020304" pitchFamily="18" charset="0"/>
        <a:defRPr sz="3992">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6pPr>
      <a:lvl7pPr marL="2696017" indent="-207386" algn="ctr" defTabSz="414772" rtl="0" fontAlgn="base" hangingPunct="0">
        <a:lnSpc>
          <a:spcPct val="93000"/>
        </a:lnSpc>
        <a:spcBef>
          <a:spcPct val="0"/>
        </a:spcBef>
        <a:spcAft>
          <a:spcPct val="0"/>
        </a:spcAft>
        <a:buClr>
          <a:srgbClr val="000000"/>
        </a:buClr>
        <a:buSzPct val="100000"/>
        <a:buFont typeface="Times New Roman" panose="02020603050405020304" pitchFamily="18" charset="0"/>
        <a:defRPr sz="3992">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7pPr>
      <a:lvl8pPr marL="3110789" indent="-207386" algn="ctr" defTabSz="414772" rtl="0" fontAlgn="base" hangingPunct="0">
        <a:lnSpc>
          <a:spcPct val="93000"/>
        </a:lnSpc>
        <a:spcBef>
          <a:spcPct val="0"/>
        </a:spcBef>
        <a:spcAft>
          <a:spcPct val="0"/>
        </a:spcAft>
        <a:buClr>
          <a:srgbClr val="000000"/>
        </a:buClr>
        <a:buSzPct val="100000"/>
        <a:buFont typeface="Times New Roman" panose="02020603050405020304" pitchFamily="18" charset="0"/>
        <a:defRPr sz="3992">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8pPr>
      <a:lvl9pPr marL="3525561" indent="-207386" algn="ctr" defTabSz="414772" rtl="0" fontAlgn="base" hangingPunct="0">
        <a:lnSpc>
          <a:spcPct val="93000"/>
        </a:lnSpc>
        <a:spcBef>
          <a:spcPct val="0"/>
        </a:spcBef>
        <a:spcAft>
          <a:spcPct val="0"/>
        </a:spcAft>
        <a:buClr>
          <a:srgbClr val="000000"/>
        </a:buClr>
        <a:buSzPct val="100000"/>
        <a:buFont typeface="Times New Roman" panose="02020603050405020304" pitchFamily="18" charset="0"/>
        <a:defRPr sz="3992">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9pPr>
    </p:titleStyle>
    <p:bodyStyle>
      <a:lvl1pPr marL="311079" indent="-311079" algn="l" defTabSz="414772" rtl="0" eaLnBrk="0" fontAlgn="base" hangingPunct="0">
        <a:lnSpc>
          <a:spcPct val="93000"/>
        </a:lnSpc>
        <a:spcBef>
          <a:spcPct val="0"/>
        </a:spcBef>
        <a:spcAft>
          <a:spcPts val="1293"/>
        </a:spcAft>
        <a:buClr>
          <a:srgbClr val="000000"/>
        </a:buClr>
        <a:buSzPct val="100000"/>
        <a:buFont typeface="Times New Roman" panose="02020603050405020304" pitchFamily="18" charset="0"/>
        <a:defRPr sz="2903" kern="1200">
          <a:solidFill>
            <a:srgbClr val="000000"/>
          </a:solidFill>
          <a:latin typeface="+mn-lt"/>
          <a:ea typeface="+mn-ea"/>
          <a:cs typeface="+mn-cs"/>
        </a:defRPr>
      </a:lvl1pPr>
      <a:lvl2pPr marL="674004" indent="-259232" algn="l" defTabSz="414772" rtl="0" eaLnBrk="0" fontAlgn="base" hangingPunct="0">
        <a:lnSpc>
          <a:spcPct val="93000"/>
        </a:lnSpc>
        <a:spcBef>
          <a:spcPct val="0"/>
        </a:spcBef>
        <a:spcAft>
          <a:spcPts val="1032"/>
        </a:spcAft>
        <a:buClr>
          <a:srgbClr val="000000"/>
        </a:buClr>
        <a:buSzPct val="100000"/>
        <a:buFont typeface="Times New Roman" panose="02020603050405020304" pitchFamily="18" charset="0"/>
        <a:defRPr sz="2540" kern="1200">
          <a:solidFill>
            <a:srgbClr val="000000"/>
          </a:solidFill>
          <a:latin typeface="+mn-lt"/>
          <a:ea typeface="+mn-ea"/>
          <a:cs typeface="+mn-cs"/>
        </a:defRPr>
      </a:lvl2pPr>
      <a:lvl3pPr marL="1036930" indent="-207386" algn="l" defTabSz="414772" rtl="0" eaLnBrk="0" fontAlgn="base" hangingPunct="0">
        <a:lnSpc>
          <a:spcPct val="93000"/>
        </a:lnSpc>
        <a:spcBef>
          <a:spcPct val="0"/>
        </a:spcBef>
        <a:spcAft>
          <a:spcPts val="771"/>
        </a:spcAft>
        <a:buClr>
          <a:srgbClr val="000000"/>
        </a:buClr>
        <a:buSzPct val="100000"/>
        <a:buFont typeface="Times New Roman" panose="02020603050405020304" pitchFamily="18" charset="0"/>
        <a:defRPr sz="2177" kern="1200">
          <a:solidFill>
            <a:srgbClr val="000000"/>
          </a:solidFill>
          <a:latin typeface="+mn-lt"/>
          <a:ea typeface="+mn-ea"/>
          <a:cs typeface="+mn-cs"/>
        </a:defRPr>
      </a:lvl3pPr>
      <a:lvl4pPr marL="1451701" indent="-207386" algn="l" defTabSz="414772" rtl="0" eaLnBrk="0" fontAlgn="base" hangingPunct="0">
        <a:lnSpc>
          <a:spcPct val="93000"/>
        </a:lnSpc>
        <a:spcBef>
          <a:spcPct val="0"/>
        </a:spcBef>
        <a:spcAft>
          <a:spcPts val="522"/>
        </a:spcAft>
        <a:buClr>
          <a:srgbClr val="000000"/>
        </a:buClr>
        <a:buSzPct val="100000"/>
        <a:buFont typeface="Times New Roman" panose="02020603050405020304" pitchFamily="18" charset="0"/>
        <a:defRPr sz="1814" kern="1200">
          <a:solidFill>
            <a:srgbClr val="000000"/>
          </a:solidFill>
          <a:latin typeface="+mn-lt"/>
          <a:ea typeface="+mn-ea"/>
          <a:cs typeface="+mn-cs"/>
        </a:defRPr>
      </a:lvl4pPr>
      <a:lvl5pPr marL="1866473" indent="-207386" algn="l" defTabSz="414772" rtl="0" eaLnBrk="0" fontAlgn="base" hangingPunct="0">
        <a:lnSpc>
          <a:spcPct val="93000"/>
        </a:lnSpc>
        <a:spcBef>
          <a:spcPct val="0"/>
        </a:spcBef>
        <a:spcAft>
          <a:spcPts val="261"/>
        </a:spcAft>
        <a:buClr>
          <a:srgbClr val="000000"/>
        </a:buClr>
        <a:buSzPct val="100000"/>
        <a:buFont typeface="Times New Roman" panose="02020603050405020304" pitchFamily="18" charset="0"/>
        <a:defRPr sz="1814" kern="1200">
          <a:solidFill>
            <a:srgbClr val="000000"/>
          </a:solidFill>
          <a:latin typeface="+mn-lt"/>
          <a:ea typeface="+mn-ea"/>
          <a:cs typeface="+mn-cs"/>
        </a:defRPr>
      </a:lvl5pPr>
      <a:lvl6pPr marL="2281245" indent="-207386" algn="l" defTabSz="829544" rtl="0" eaLnBrk="1" latinLnBrk="0" hangingPunct="1">
        <a:lnSpc>
          <a:spcPct val="90000"/>
        </a:lnSpc>
        <a:spcBef>
          <a:spcPts val="454"/>
        </a:spcBef>
        <a:buFont typeface="Arial" panose="020B0604020202020204" pitchFamily="34" charset="0"/>
        <a:buChar char="•"/>
        <a:defRPr sz="1633" kern="1200">
          <a:solidFill>
            <a:schemeClr val="tx1"/>
          </a:solidFill>
          <a:latin typeface="+mn-lt"/>
          <a:ea typeface="+mn-ea"/>
          <a:cs typeface="+mn-cs"/>
        </a:defRPr>
      </a:lvl6pPr>
      <a:lvl7pPr marL="2696017" indent="-207386" algn="l" defTabSz="829544" rtl="0" eaLnBrk="1" latinLnBrk="0" hangingPunct="1">
        <a:lnSpc>
          <a:spcPct val="90000"/>
        </a:lnSpc>
        <a:spcBef>
          <a:spcPts val="454"/>
        </a:spcBef>
        <a:buFont typeface="Arial" panose="020B0604020202020204" pitchFamily="34" charset="0"/>
        <a:buChar char="•"/>
        <a:defRPr sz="1633" kern="1200">
          <a:solidFill>
            <a:schemeClr val="tx1"/>
          </a:solidFill>
          <a:latin typeface="+mn-lt"/>
          <a:ea typeface="+mn-ea"/>
          <a:cs typeface="+mn-cs"/>
        </a:defRPr>
      </a:lvl7pPr>
      <a:lvl8pPr marL="3110789" indent="-207386" algn="l" defTabSz="829544" rtl="0" eaLnBrk="1" latinLnBrk="0" hangingPunct="1">
        <a:lnSpc>
          <a:spcPct val="90000"/>
        </a:lnSpc>
        <a:spcBef>
          <a:spcPts val="454"/>
        </a:spcBef>
        <a:buFont typeface="Arial" panose="020B0604020202020204" pitchFamily="34" charset="0"/>
        <a:buChar char="•"/>
        <a:defRPr sz="1633" kern="1200">
          <a:solidFill>
            <a:schemeClr val="tx1"/>
          </a:solidFill>
          <a:latin typeface="+mn-lt"/>
          <a:ea typeface="+mn-ea"/>
          <a:cs typeface="+mn-cs"/>
        </a:defRPr>
      </a:lvl8pPr>
      <a:lvl9pPr marL="3525561" indent="-207386" algn="l" defTabSz="829544" rtl="0" eaLnBrk="1" latinLnBrk="0" hangingPunct="1">
        <a:lnSpc>
          <a:spcPct val="90000"/>
        </a:lnSpc>
        <a:spcBef>
          <a:spcPts val="454"/>
        </a:spcBef>
        <a:buFont typeface="Arial" panose="020B0604020202020204" pitchFamily="34" charset="0"/>
        <a:buChar char="•"/>
        <a:defRPr sz="1633" kern="1200">
          <a:solidFill>
            <a:schemeClr val="tx1"/>
          </a:solidFill>
          <a:latin typeface="+mn-lt"/>
          <a:ea typeface="+mn-ea"/>
          <a:cs typeface="+mn-cs"/>
        </a:defRPr>
      </a:lvl9pPr>
    </p:bodyStyle>
    <p:otherStyle>
      <a:defPPr>
        <a:defRPr lang="id-ID"/>
      </a:defPPr>
      <a:lvl1pPr marL="0" algn="l" defTabSz="829544" rtl="0" eaLnBrk="1" latinLnBrk="0" hangingPunct="1">
        <a:defRPr sz="1633" kern="1200">
          <a:solidFill>
            <a:schemeClr val="tx1"/>
          </a:solidFill>
          <a:latin typeface="+mn-lt"/>
          <a:ea typeface="+mn-ea"/>
          <a:cs typeface="+mn-cs"/>
        </a:defRPr>
      </a:lvl1pPr>
      <a:lvl2pPr marL="414772" algn="l" defTabSz="829544" rtl="0" eaLnBrk="1" latinLnBrk="0" hangingPunct="1">
        <a:defRPr sz="1633" kern="1200">
          <a:solidFill>
            <a:schemeClr val="tx1"/>
          </a:solidFill>
          <a:latin typeface="+mn-lt"/>
          <a:ea typeface="+mn-ea"/>
          <a:cs typeface="+mn-cs"/>
        </a:defRPr>
      </a:lvl2pPr>
      <a:lvl3pPr marL="829544" algn="l" defTabSz="829544" rtl="0" eaLnBrk="1" latinLnBrk="0" hangingPunct="1">
        <a:defRPr sz="1633" kern="1200">
          <a:solidFill>
            <a:schemeClr val="tx1"/>
          </a:solidFill>
          <a:latin typeface="+mn-lt"/>
          <a:ea typeface="+mn-ea"/>
          <a:cs typeface="+mn-cs"/>
        </a:defRPr>
      </a:lvl3pPr>
      <a:lvl4pPr marL="1244316" algn="l" defTabSz="829544" rtl="0" eaLnBrk="1" latinLnBrk="0" hangingPunct="1">
        <a:defRPr sz="1633" kern="1200">
          <a:solidFill>
            <a:schemeClr val="tx1"/>
          </a:solidFill>
          <a:latin typeface="+mn-lt"/>
          <a:ea typeface="+mn-ea"/>
          <a:cs typeface="+mn-cs"/>
        </a:defRPr>
      </a:lvl4pPr>
      <a:lvl5pPr marL="1659087" algn="l" defTabSz="829544" rtl="0" eaLnBrk="1" latinLnBrk="0" hangingPunct="1">
        <a:defRPr sz="1633" kern="1200">
          <a:solidFill>
            <a:schemeClr val="tx1"/>
          </a:solidFill>
          <a:latin typeface="+mn-lt"/>
          <a:ea typeface="+mn-ea"/>
          <a:cs typeface="+mn-cs"/>
        </a:defRPr>
      </a:lvl5pPr>
      <a:lvl6pPr marL="2073859" algn="l" defTabSz="829544" rtl="0" eaLnBrk="1" latinLnBrk="0" hangingPunct="1">
        <a:defRPr sz="1633" kern="1200">
          <a:solidFill>
            <a:schemeClr val="tx1"/>
          </a:solidFill>
          <a:latin typeface="+mn-lt"/>
          <a:ea typeface="+mn-ea"/>
          <a:cs typeface="+mn-cs"/>
        </a:defRPr>
      </a:lvl6pPr>
      <a:lvl7pPr marL="2488631" algn="l" defTabSz="829544" rtl="0" eaLnBrk="1" latinLnBrk="0" hangingPunct="1">
        <a:defRPr sz="1633" kern="1200">
          <a:solidFill>
            <a:schemeClr val="tx1"/>
          </a:solidFill>
          <a:latin typeface="+mn-lt"/>
          <a:ea typeface="+mn-ea"/>
          <a:cs typeface="+mn-cs"/>
        </a:defRPr>
      </a:lvl7pPr>
      <a:lvl8pPr marL="2903403" algn="l" defTabSz="829544" rtl="0" eaLnBrk="1" latinLnBrk="0" hangingPunct="1">
        <a:defRPr sz="1633" kern="1200">
          <a:solidFill>
            <a:schemeClr val="tx1"/>
          </a:solidFill>
          <a:latin typeface="+mn-lt"/>
          <a:ea typeface="+mn-ea"/>
          <a:cs typeface="+mn-cs"/>
        </a:defRPr>
      </a:lvl8pPr>
      <a:lvl9pPr marL="3318175" algn="l" defTabSz="829544" rtl="0" eaLnBrk="1" latinLnBrk="0" hangingPunct="1">
        <a:defRPr sz="163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Rectangle 1">
            <a:extLst>
              <a:ext uri="{FF2B5EF4-FFF2-40B4-BE49-F238E27FC236}">
                <a16:creationId xmlns:a16="http://schemas.microsoft.com/office/drawing/2014/main" id="{ECAB198C-AEC3-F435-4536-2F2AAF878442}"/>
              </a:ext>
            </a:extLst>
          </p:cNvPr>
          <p:cNvSpPr>
            <a:spLocks noGrp="1" noChangeArrowheads="1"/>
          </p:cNvSpPr>
          <p:nvPr>
            <p:ph type="title"/>
          </p:nvPr>
        </p:nvSpPr>
        <p:spPr bwMode="auto">
          <a:xfrm>
            <a:off x="608641" y="273629"/>
            <a:ext cx="10940160" cy="112187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bodyPr>
          <a:lstStyle/>
          <a:p>
            <a:pPr lvl="0"/>
            <a:r>
              <a:rPr lang="en-GB" altLang="id-ID"/>
              <a:t>Click to edit the title text format</a:t>
            </a:r>
          </a:p>
        </p:txBody>
      </p:sp>
      <p:sp>
        <p:nvSpPr>
          <p:cNvPr id="1027" name="Rectangle 2">
            <a:extLst>
              <a:ext uri="{FF2B5EF4-FFF2-40B4-BE49-F238E27FC236}">
                <a16:creationId xmlns:a16="http://schemas.microsoft.com/office/drawing/2014/main" id="{FFBB8262-0487-EAD3-81EF-4983EB711136}"/>
              </a:ext>
            </a:extLst>
          </p:cNvPr>
          <p:cNvSpPr>
            <a:spLocks noGrp="1" noChangeArrowheads="1"/>
          </p:cNvSpPr>
          <p:nvPr>
            <p:ph type="body" idx="1"/>
          </p:nvPr>
        </p:nvSpPr>
        <p:spPr bwMode="auto">
          <a:xfrm>
            <a:off x="608641" y="1604329"/>
            <a:ext cx="10940160" cy="450335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28080" rIns="0" bIns="0" numCol="1" anchor="t" anchorCtr="0" compatLnSpc="1">
            <a:prstTxWarp prst="textNoShape">
              <a:avLst/>
            </a:prstTxWarp>
          </a:bodyPr>
          <a:lstStyle/>
          <a:p>
            <a:pPr lvl="0"/>
            <a:r>
              <a:rPr lang="en-GB" altLang="id-ID"/>
              <a:t>Click to edit the outline text format</a:t>
            </a:r>
          </a:p>
          <a:p>
            <a:pPr lvl="1"/>
            <a:r>
              <a:rPr lang="en-GB" altLang="id-ID"/>
              <a:t>Second Outline Level</a:t>
            </a:r>
          </a:p>
          <a:p>
            <a:pPr lvl="2"/>
            <a:r>
              <a:rPr lang="en-GB" altLang="id-ID"/>
              <a:t>Third Outline Level</a:t>
            </a:r>
          </a:p>
          <a:p>
            <a:pPr lvl="3"/>
            <a:r>
              <a:rPr lang="en-GB" altLang="id-ID"/>
              <a:t>Fourth Outline Level</a:t>
            </a:r>
          </a:p>
          <a:p>
            <a:pPr lvl="4"/>
            <a:r>
              <a:rPr lang="en-GB" altLang="id-ID"/>
              <a:t>Fifth Outline Level</a:t>
            </a:r>
          </a:p>
          <a:p>
            <a:pPr lvl="4"/>
            <a:r>
              <a:rPr lang="en-GB" altLang="id-ID"/>
              <a:t>Sixth Outline Level</a:t>
            </a:r>
          </a:p>
          <a:p>
            <a:pPr lvl="4"/>
            <a:r>
              <a:rPr lang="en-GB" altLang="id-ID"/>
              <a:t>Seventh Outline Level</a:t>
            </a:r>
          </a:p>
          <a:p>
            <a:pPr lvl="4"/>
            <a:r>
              <a:rPr lang="en-GB" altLang="id-ID"/>
              <a:t>Eighth Outline Level</a:t>
            </a:r>
          </a:p>
          <a:p>
            <a:pPr lvl="4"/>
            <a:r>
              <a:rPr lang="en-GB" altLang="id-ID"/>
              <a:t>Ninth Outline Level</a:t>
            </a:r>
          </a:p>
        </p:txBody>
      </p:sp>
      <p:sp>
        <p:nvSpPr>
          <p:cNvPr id="2" name="Rectangle 3">
            <a:extLst>
              <a:ext uri="{FF2B5EF4-FFF2-40B4-BE49-F238E27FC236}">
                <a16:creationId xmlns:a16="http://schemas.microsoft.com/office/drawing/2014/main" id="{E85DABA2-C42A-40FE-99A0-8955235B9E18}"/>
              </a:ext>
            </a:extLst>
          </p:cNvPr>
          <p:cNvSpPr>
            <a:spLocks noGrp="1" noChangeArrowheads="1"/>
          </p:cNvSpPr>
          <p:nvPr>
            <p:ph type="dt"/>
          </p:nvPr>
        </p:nvSpPr>
        <p:spPr bwMode="auto">
          <a:xfrm>
            <a:off x="608641" y="6247376"/>
            <a:ext cx="2808959" cy="4493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eaLnBrk="1">
              <a:lnSpc>
                <a:spcPct val="93000"/>
              </a:lnSpc>
              <a:buClrTx/>
              <a:buSzPct val="100000"/>
              <a:buFontTx/>
              <a:buNone/>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defRPr>
                <a:solidFill>
                  <a:srgbClr val="000000"/>
                </a:solidFill>
              </a:defRPr>
            </a:lvl1pPr>
          </a:lstStyle>
          <a:p>
            <a:pPr>
              <a:defRPr/>
            </a:pPr>
            <a:endParaRPr lang="en-US" altLang="id-ID"/>
          </a:p>
        </p:txBody>
      </p:sp>
      <p:sp>
        <p:nvSpPr>
          <p:cNvPr id="1028" name="Rectangle 4">
            <a:extLst>
              <a:ext uri="{FF2B5EF4-FFF2-40B4-BE49-F238E27FC236}">
                <a16:creationId xmlns:a16="http://schemas.microsoft.com/office/drawing/2014/main" id="{963B2712-A3DD-4A88-AEC5-30D38E1FA464}"/>
              </a:ext>
            </a:extLst>
          </p:cNvPr>
          <p:cNvSpPr>
            <a:spLocks noGrp="1" noChangeArrowheads="1"/>
          </p:cNvSpPr>
          <p:nvPr>
            <p:ph type="ftr"/>
          </p:nvPr>
        </p:nvSpPr>
        <p:spPr bwMode="auto">
          <a:xfrm>
            <a:off x="4170240" y="6247376"/>
            <a:ext cx="3834241" cy="4493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eaLnBrk="1">
              <a:lnSpc>
                <a:spcPct val="93000"/>
              </a:lnSpc>
              <a:buClrTx/>
              <a:buSzPct val="100000"/>
              <a:buFontTx/>
              <a:buNone/>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defRPr>
                <a:solidFill>
                  <a:srgbClr val="000000"/>
                </a:solidFill>
              </a:defRPr>
            </a:lvl1pPr>
          </a:lstStyle>
          <a:p>
            <a:pPr>
              <a:defRPr/>
            </a:pPr>
            <a:endParaRPr lang="en-US" altLang="id-ID"/>
          </a:p>
        </p:txBody>
      </p:sp>
      <p:sp>
        <p:nvSpPr>
          <p:cNvPr id="1029" name="Rectangle 5">
            <a:extLst>
              <a:ext uri="{FF2B5EF4-FFF2-40B4-BE49-F238E27FC236}">
                <a16:creationId xmlns:a16="http://schemas.microsoft.com/office/drawing/2014/main" id="{83B173E3-531F-4946-935C-CF07E601F0A3}"/>
              </a:ext>
            </a:extLst>
          </p:cNvPr>
          <p:cNvSpPr>
            <a:spLocks noGrp="1" noChangeArrowheads="1"/>
          </p:cNvSpPr>
          <p:nvPr>
            <p:ph type="sldNum"/>
          </p:nvPr>
        </p:nvSpPr>
        <p:spPr bwMode="auto">
          <a:xfrm>
            <a:off x="8741761" y="6247376"/>
            <a:ext cx="2808959" cy="44932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solidFill>
                  <a:srgbClr val="80808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bodyPr>
          <a:lstStyle>
            <a:lvl1pPr eaLnBrk="1">
              <a:lnSpc>
                <a:spcPct val="93000"/>
              </a:lnSpc>
              <a:buSzPct val="100000"/>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defRPr>
                <a:solidFill>
                  <a:srgbClr val="000000"/>
                </a:solidFill>
              </a:defRPr>
            </a:lvl1pPr>
          </a:lstStyle>
          <a:p>
            <a:fld id="{F079FEBE-6352-4094-84EB-11EC2B497A88}" type="slidenum">
              <a:rPr lang="en-US" altLang="id-ID"/>
              <a:pPr/>
              <a:t>‹#›</a:t>
            </a:fld>
            <a:endParaRPr lang="en-US" altLang="id-ID"/>
          </a:p>
        </p:txBody>
      </p:sp>
    </p:spTree>
    <p:extLst>
      <p:ext uri="{BB962C8B-B14F-4D97-AF65-F5344CB8AC3E}">
        <p14:creationId xmlns:p14="http://schemas.microsoft.com/office/powerpoint/2010/main" val="2646017917"/>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txStyles>
    <p:titleStyle>
      <a:lvl1pPr algn="ctr" defTabSz="414772" rtl="0" eaLnBrk="0" fontAlgn="base" hangingPunct="0">
        <a:lnSpc>
          <a:spcPct val="93000"/>
        </a:lnSpc>
        <a:spcBef>
          <a:spcPct val="0"/>
        </a:spcBef>
        <a:spcAft>
          <a:spcPct val="0"/>
        </a:spcAft>
        <a:buClr>
          <a:srgbClr val="000000"/>
        </a:buClr>
        <a:buSzPct val="100000"/>
        <a:buFont typeface="Times New Roman" panose="02020603050405020304" pitchFamily="18" charset="0"/>
        <a:defRPr sz="3992" kern="1200">
          <a:solidFill>
            <a:srgbClr val="000000"/>
          </a:solidFill>
          <a:latin typeface="+mj-lt"/>
          <a:ea typeface="+mj-ea"/>
          <a:cs typeface="+mj-cs"/>
        </a:defRPr>
      </a:lvl1pPr>
      <a:lvl2pPr algn="ctr" defTabSz="414772" rtl="0" eaLnBrk="0" fontAlgn="base" hangingPunct="0">
        <a:lnSpc>
          <a:spcPct val="93000"/>
        </a:lnSpc>
        <a:spcBef>
          <a:spcPct val="0"/>
        </a:spcBef>
        <a:spcAft>
          <a:spcPct val="0"/>
        </a:spcAft>
        <a:buClr>
          <a:srgbClr val="000000"/>
        </a:buClr>
        <a:buSzPct val="100000"/>
        <a:buFont typeface="Times New Roman" panose="02020603050405020304" pitchFamily="18" charset="0"/>
        <a:defRPr sz="3992">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2pPr>
      <a:lvl3pPr algn="ctr" defTabSz="414772" rtl="0" eaLnBrk="0" fontAlgn="base" hangingPunct="0">
        <a:lnSpc>
          <a:spcPct val="93000"/>
        </a:lnSpc>
        <a:spcBef>
          <a:spcPct val="0"/>
        </a:spcBef>
        <a:spcAft>
          <a:spcPct val="0"/>
        </a:spcAft>
        <a:buClr>
          <a:srgbClr val="000000"/>
        </a:buClr>
        <a:buSzPct val="100000"/>
        <a:buFont typeface="Times New Roman" panose="02020603050405020304" pitchFamily="18" charset="0"/>
        <a:defRPr sz="3992">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3pPr>
      <a:lvl4pPr algn="ctr" defTabSz="414772" rtl="0" eaLnBrk="0" fontAlgn="base" hangingPunct="0">
        <a:lnSpc>
          <a:spcPct val="93000"/>
        </a:lnSpc>
        <a:spcBef>
          <a:spcPct val="0"/>
        </a:spcBef>
        <a:spcAft>
          <a:spcPct val="0"/>
        </a:spcAft>
        <a:buClr>
          <a:srgbClr val="000000"/>
        </a:buClr>
        <a:buSzPct val="100000"/>
        <a:buFont typeface="Times New Roman" panose="02020603050405020304" pitchFamily="18" charset="0"/>
        <a:defRPr sz="3992">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4pPr>
      <a:lvl5pPr algn="ctr" defTabSz="414772" rtl="0" eaLnBrk="0" fontAlgn="base" hangingPunct="0">
        <a:lnSpc>
          <a:spcPct val="93000"/>
        </a:lnSpc>
        <a:spcBef>
          <a:spcPct val="0"/>
        </a:spcBef>
        <a:spcAft>
          <a:spcPct val="0"/>
        </a:spcAft>
        <a:buClr>
          <a:srgbClr val="000000"/>
        </a:buClr>
        <a:buSzPct val="100000"/>
        <a:buFont typeface="Times New Roman" panose="02020603050405020304" pitchFamily="18" charset="0"/>
        <a:defRPr sz="3992">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5pPr>
      <a:lvl6pPr marL="2281245" indent="-207386" algn="ctr" defTabSz="414772" rtl="0" fontAlgn="base" hangingPunct="0">
        <a:lnSpc>
          <a:spcPct val="93000"/>
        </a:lnSpc>
        <a:spcBef>
          <a:spcPct val="0"/>
        </a:spcBef>
        <a:spcAft>
          <a:spcPct val="0"/>
        </a:spcAft>
        <a:buClr>
          <a:srgbClr val="000000"/>
        </a:buClr>
        <a:buSzPct val="100000"/>
        <a:buFont typeface="Times New Roman" panose="02020603050405020304" pitchFamily="18" charset="0"/>
        <a:defRPr sz="3992">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6pPr>
      <a:lvl7pPr marL="2696017" indent="-207386" algn="ctr" defTabSz="414772" rtl="0" fontAlgn="base" hangingPunct="0">
        <a:lnSpc>
          <a:spcPct val="93000"/>
        </a:lnSpc>
        <a:spcBef>
          <a:spcPct val="0"/>
        </a:spcBef>
        <a:spcAft>
          <a:spcPct val="0"/>
        </a:spcAft>
        <a:buClr>
          <a:srgbClr val="000000"/>
        </a:buClr>
        <a:buSzPct val="100000"/>
        <a:buFont typeface="Times New Roman" panose="02020603050405020304" pitchFamily="18" charset="0"/>
        <a:defRPr sz="3992">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7pPr>
      <a:lvl8pPr marL="3110789" indent="-207386" algn="ctr" defTabSz="414772" rtl="0" fontAlgn="base" hangingPunct="0">
        <a:lnSpc>
          <a:spcPct val="93000"/>
        </a:lnSpc>
        <a:spcBef>
          <a:spcPct val="0"/>
        </a:spcBef>
        <a:spcAft>
          <a:spcPct val="0"/>
        </a:spcAft>
        <a:buClr>
          <a:srgbClr val="000000"/>
        </a:buClr>
        <a:buSzPct val="100000"/>
        <a:buFont typeface="Times New Roman" panose="02020603050405020304" pitchFamily="18" charset="0"/>
        <a:defRPr sz="3992">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8pPr>
      <a:lvl9pPr marL="3525561" indent="-207386" algn="ctr" defTabSz="414772" rtl="0" fontAlgn="base" hangingPunct="0">
        <a:lnSpc>
          <a:spcPct val="93000"/>
        </a:lnSpc>
        <a:spcBef>
          <a:spcPct val="0"/>
        </a:spcBef>
        <a:spcAft>
          <a:spcPct val="0"/>
        </a:spcAft>
        <a:buClr>
          <a:srgbClr val="000000"/>
        </a:buClr>
        <a:buSzPct val="100000"/>
        <a:buFont typeface="Times New Roman" panose="02020603050405020304" pitchFamily="18" charset="0"/>
        <a:defRPr sz="3992">
          <a:solidFill>
            <a:srgbClr val="000000"/>
          </a:solidFill>
          <a:latin typeface="Arial" panose="020B0604020202020204" pitchFamily="34" charset="0"/>
          <a:ea typeface="Arial Unicode MS" panose="020B0604020202020204" pitchFamily="34" charset="-128"/>
          <a:cs typeface="Arial Unicode MS" panose="020B0604020202020204" pitchFamily="34" charset="-128"/>
        </a:defRPr>
      </a:lvl9pPr>
    </p:titleStyle>
    <p:bodyStyle>
      <a:lvl1pPr marL="311079" indent="-311079" algn="l" defTabSz="414772" rtl="0" eaLnBrk="0" fontAlgn="base" hangingPunct="0">
        <a:lnSpc>
          <a:spcPct val="93000"/>
        </a:lnSpc>
        <a:spcBef>
          <a:spcPct val="0"/>
        </a:spcBef>
        <a:spcAft>
          <a:spcPts val="1293"/>
        </a:spcAft>
        <a:buClr>
          <a:srgbClr val="000000"/>
        </a:buClr>
        <a:buSzPct val="100000"/>
        <a:buFont typeface="Times New Roman" panose="02020603050405020304" pitchFamily="18" charset="0"/>
        <a:defRPr sz="2903" kern="1200">
          <a:solidFill>
            <a:srgbClr val="000000"/>
          </a:solidFill>
          <a:latin typeface="+mn-lt"/>
          <a:ea typeface="+mn-ea"/>
          <a:cs typeface="+mn-cs"/>
        </a:defRPr>
      </a:lvl1pPr>
      <a:lvl2pPr marL="674004" indent="-259232" algn="l" defTabSz="414772" rtl="0" eaLnBrk="0" fontAlgn="base" hangingPunct="0">
        <a:lnSpc>
          <a:spcPct val="93000"/>
        </a:lnSpc>
        <a:spcBef>
          <a:spcPct val="0"/>
        </a:spcBef>
        <a:spcAft>
          <a:spcPts val="1032"/>
        </a:spcAft>
        <a:buClr>
          <a:srgbClr val="000000"/>
        </a:buClr>
        <a:buSzPct val="100000"/>
        <a:buFont typeface="Times New Roman" panose="02020603050405020304" pitchFamily="18" charset="0"/>
        <a:defRPr sz="2540" kern="1200">
          <a:solidFill>
            <a:srgbClr val="000000"/>
          </a:solidFill>
          <a:latin typeface="+mn-lt"/>
          <a:ea typeface="+mn-ea"/>
          <a:cs typeface="+mn-cs"/>
        </a:defRPr>
      </a:lvl2pPr>
      <a:lvl3pPr marL="1036930" indent="-207386" algn="l" defTabSz="414772" rtl="0" eaLnBrk="0" fontAlgn="base" hangingPunct="0">
        <a:lnSpc>
          <a:spcPct val="93000"/>
        </a:lnSpc>
        <a:spcBef>
          <a:spcPct val="0"/>
        </a:spcBef>
        <a:spcAft>
          <a:spcPts val="771"/>
        </a:spcAft>
        <a:buClr>
          <a:srgbClr val="000000"/>
        </a:buClr>
        <a:buSzPct val="100000"/>
        <a:buFont typeface="Times New Roman" panose="02020603050405020304" pitchFamily="18" charset="0"/>
        <a:defRPr sz="2177" kern="1200">
          <a:solidFill>
            <a:srgbClr val="000000"/>
          </a:solidFill>
          <a:latin typeface="+mn-lt"/>
          <a:ea typeface="+mn-ea"/>
          <a:cs typeface="+mn-cs"/>
        </a:defRPr>
      </a:lvl3pPr>
      <a:lvl4pPr marL="1451701" indent="-207386" algn="l" defTabSz="414772" rtl="0" eaLnBrk="0" fontAlgn="base" hangingPunct="0">
        <a:lnSpc>
          <a:spcPct val="93000"/>
        </a:lnSpc>
        <a:spcBef>
          <a:spcPct val="0"/>
        </a:spcBef>
        <a:spcAft>
          <a:spcPts val="522"/>
        </a:spcAft>
        <a:buClr>
          <a:srgbClr val="000000"/>
        </a:buClr>
        <a:buSzPct val="100000"/>
        <a:buFont typeface="Times New Roman" panose="02020603050405020304" pitchFamily="18" charset="0"/>
        <a:defRPr sz="1814" kern="1200">
          <a:solidFill>
            <a:srgbClr val="000000"/>
          </a:solidFill>
          <a:latin typeface="+mn-lt"/>
          <a:ea typeface="+mn-ea"/>
          <a:cs typeface="+mn-cs"/>
        </a:defRPr>
      </a:lvl4pPr>
      <a:lvl5pPr marL="1866473" indent="-207386" algn="l" defTabSz="414772" rtl="0" eaLnBrk="0" fontAlgn="base" hangingPunct="0">
        <a:lnSpc>
          <a:spcPct val="93000"/>
        </a:lnSpc>
        <a:spcBef>
          <a:spcPct val="0"/>
        </a:spcBef>
        <a:spcAft>
          <a:spcPts val="261"/>
        </a:spcAft>
        <a:buClr>
          <a:srgbClr val="000000"/>
        </a:buClr>
        <a:buSzPct val="100000"/>
        <a:buFont typeface="Times New Roman" panose="02020603050405020304" pitchFamily="18" charset="0"/>
        <a:defRPr sz="1814" kern="1200">
          <a:solidFill>
            <a:srgbClr val="000000"/>
          </a:solidFill>
          <a:latin typeface="+mn-lt"/>
          <a:ea typeface="+mn-ea"/>
          <a:cs typeface="+mn-cs"/>
        </a:defRPr>
      </a:lvl5pPr>
      <a:lvl6pPr marL="2281245" indent="-207386" algn="l" defTabSz="829544" rtl="0" eaLnBrk="1" latinLnBrk="0" hangingPunct="1">
        <a:lnSpc>
          <a:spcPct val="90000"/>
        </a:lnSpc>
        <a:spcBef>
          <a:spcPts val="454"/>
        </a:spcBef>
        <a:buFont typeface="Arial" panose="020B0604020202020204" pitchFamily="34" charset="0"/>
        <a:buChar char="•"/>
        <a:defRPr sz="1633" kern="1200">
          <a:solidFill>
            <a:schemeClr val="tx1"/>
          </a:solidFill>
          <a:latin typeface="+mn-lt"/>
          <a:ea typeface="+mn-ea"/>
          <a:cs typeface="+mn-cs"/>
        </a:defRPr>
      </a:lvl6pPr>
      <a:lvl7pPr marL="2696017" indent="-207386" algn="l" defTabSz="829544" rtl="0" eaLnBrk="1" latinLnBrk="0" hangingPunct="1">
        <a:lnSpc>
          <a:spcPct val="90000"/>
        </a:lnSpc>
        <a:spcBef>
          <a:spcPts val="454"/>
        </a:spcBef>
        <a:buFont typeface="Arial" panose="020B0604020202020204" pitchFamily="34" charset="0"/>
        <a:buChar char="•"/>
        <a:defRPr sz="1633" kern="1200">
          <a:solidFill>
            <a:schemeClr val="tx1"/>
          </a:solidFill>
          <a:latin typeface="+mn-lt"/>
          <a:ea typeface="+mn-ea"/>
          <a:cs typeface="+mn-cs"/>
        </a:defRPr>
      </a:lvl7pPr>
      <a:lvl8pPr marL="3110789" indent="-207386" algn="l" defTabSz="829544" rtl="0" eaLnBrk="1" latinLnBrk="0" hangingPunct="1">
        <a:lnSpc>
          <a:spcPct val="90000"/>
        </a:lnSpc>
        <a:spcBef>
          <a:spcPts val="454"/>
        </a:spcBef>
        <a:buFont typeface="Arial" panose="020B0604020202020204" pitchFamily="34" charset="0"/>
        <a:buChar char="•"/>
        <a:defRPr sz="1633" kern="1200">
          <a:solidFill>
            <a:schemeClr val="tx1"/>
          </a:solidFill>
          <a:latin typeface="+mn-lt"/>
          <a:ea typeface="+mn-ea"/>
          <a:cs typeface="+mn-cs"/>
        </a:defRPr>
      </a:lvl8pPr>
      <a:lvl9pPr marL="3525561" indent="-207386" algn="l" defTabSz="829544" rtl="0" eaLnBrk="1" latinLnBrk="0" hangingPunct="1">
        <a:lnSpc>
          <a:spcPct val="90000"/>
        </a:lnSpc>
        <a:spcBef>
          <a:spcPts val="454"/>
        </a:spcBef>
        <a:buFont typeface="Arial" panose="020B0604020202020204" pitchFamily="34" charset="0"/>
        <a:buChar char="•"/>
        <a:defRPr sz="1633" kern="1200">
          <a:solidFill>
            <a:schemeClr val="tx1"/>
          </a:solidFill>
          <a:latin typeface="+mn-lt"/>
          <a:ea typeface="+mn-ea"/>
          <a:cs typeface="+mn-cs"/>
        </a:defRPr>
      </a:lvl9pPr>
    </p:bodyStyle>
    <p:otherStyle>
      <a:defPPr>
        <a:defRPr lang="id-ID"/>
      </a:defPPr>
      <a:lvl1pPr marL="0" algn="l" defTabSz="829544" rtl="0" eaLnBrk="1" latinLnBrk="0" hangingPunct="1">
        <a:defRPr sz="1633" kern="1200">
          <a:solidFill>
            <a:schemeClr val="tx1"/>
          </a:solidFill>
          <a:latin typeface="+mn-lt"/>
          <a:ea typeface="+mn-ea"/>
          <a:cs typeface="+mn-cs"/>
        </a:defRPr>
      </a:lvl1pPr>
      <a:lvl2pPr marL="414772" algn="l" defTabSz="829544" rtl="0" eaLnBrk="1" latinLnBrk="0" hangingPunct="1">
        <a:defRPr sz="1633" kern="1200">
          <a:solidFill>
            <a:schemeClr val="tx1"/>
          </a:solidFill>
          <a:latin typeface="+mn-lt"/>
          <a:ea typeface="+mn-ea"/>
          <a:cs typeface="+mn-cs"/>
        </a:defRPr>
      </a:lvl2pPr>
      <a:lvl3pPr marL="829544" algn="l" defTabSz="829544" rtl="0" eaLnBrk="1" latinLnBrk="0" hangingPunct="1">
        <a:defRPr sz="1633" kern="1200">
          <a:solidFill>
            <a:schemeClr val="tx1"/>
          </a:solidFill>
          <a:latin typeface="+mn-lt"/>
          <a:ea typeface="+mn-ea"/>
          <a:cs typeface="+mn-cs"/>
        </a:defRPr>
      </a:lvl3pPr>
      <a:lvl4pPr marL="1244316" algn="l" defTabSz="829544" rtl="0" eaLnBrk="1" latinLnBrk="0" hangingPunct="1">
        <a:defRPr sz="1633" kern="1200">
          <a:solidFill>
            <a:schemeClr val="tx1"/>
          </a:solidFill>
          <a:latin typeface="+mn-lt"/>
          <a:ea typeface="+mn-ea"/>
          <a:cs typeface="+mn-cs"/>
        </a:defRPr>
      </a:lvl4pPr>
      <a:lvl5pPr marL="1659087" algn="l" defTabSz="829544" rtl="0" eaLnBrk="1" latinLnBrk="0" hangingPunct="1">
        <a:defRPr sz="1633" kern="1200">
          <a:solidFill>
            <a:schemeClr val="tx1"/>
          </a:solidFill>
          <a:latin typeface="+mn-lt"/>
          <a:ea typeface="+mn-ea"/>
          <a:cs typeface="+mn-cs"/>
        </a:defRPr>
      </a:lvl5pPr>
      <a:lvl6pPr marL="2073859" algn="l" defTabSz="829544" rtl="0" eaLnBrk="1" latinLnBrk="0" hangingPunct="1">
        <a:defRPr sz="1633" kern="1200">
          <a:solidFill>
            <a:schemeClr val="tx1"/>
          </a:solidFill>
          <a:latin typeface="+mn-lt"/>
          <a:ea typeface="+mn-ea"/>
          <a:cs typeface="+mn-cs"/>
        </a:defRPr>
      </a:lvl6pPr>
      <a:lvl7pPr marL="2488631" algn="l" defTabSz="829544" rtl="0" eaLnBrk="1" latinLnBrk="0" hangingPunct="1">
        <a:defRPr sz="1633" kern="1200">
          <a:solidFill>
            <a:schemeClr val="tx1"/>
          </a:solidFill>
          <a:latin typeface="+mn-lt"/>
          <a:ea typeface="+mn-ea"/>
          <a:cs typeface="+mn-cs"/>
        </a:defRPr>
      </a:lvl7pPr>
      <a:lvl8pPr marL="2903403" algn="l" defTabSz="829544" rtl="0" eaLnBrk="1" latinLnBrk="0" hangingPunct="1">
        <a:defRPr sz="1633" kern="1200">
          <a:solidFill>
            <a:schemeClr val="tx1"/>
          </a:solidFill>
          <a:latin typeface="+mn-lt"/>
          <a:ea typeface="+mn-ea"/>
          <a:cs typeface="+mn-cs"/>
        </a:defRPr>
      </a:lvl8pPr>
      <a:lvl9pPr marL="3318175" algn="l" defTabSz="829544" rtl="0" eaLnBrk="1" latinLnBrk="0" hangingPunct="1">
        <a:defRPr sz="163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bk object 16">
            <a:extLst>
              <a:ext uri="{FF2B5EF4-FFF2-40B4-BE49-F238E27FC236}">
                <a16:creationId xmlns:a16="http://schemas.microsoft.com/office/drawing/2014/main" id="{E031F331-25E1-D2AD-5610-CAE2507F2793}"/>
              </a:ext>
            </a:extLst>
          </p:cNvPr>
          <p:cNvSpPr>
            <a:spLocks/>
          </p:cNvSpPr>
          <p:nvPr/>
        </p:nvSpPr>
        <p:spPr bwMode="auto">
          <a:xfrm>
            <a:off x="1" y="0"/>
            <a:ext cx="12192000" cy="6858000"/>
          </a:xfrm>
          <a:custGeom>
            <a:avLst/>
            <a:gdLst>
              <a:gd name="T0" fmla="*/ 0 w 10160000"/>
              <a:gd name="T1" fmla="*/ 0 h 7620000"/>
              <a:gd name="T2" fmla="*/ 9542095 w 10160000"/>
              <a:gd name="T3" fmla="*/ 0 h 7620000"/>
              <a:gd name="T4" fmla="*/ 9542095 w 10160000"/>
              <a:gd name="T5" fmla="*/ 7150562 h 7620000"/>
              <a:gd name="T6" fmla="*/ 0 w 10160000"/>
              <a:gd name="T7" fmla="*/ 7150562 h 7620000"/>
              <a:gd name="T8" fmla="*/ 0 w 10160000"/>
              <a:gd name="T9" fmla="*/ 0 h 76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160000" h="7620000">
                <a:moveTo>
                  <a:pt x="0" y="0"/>
                </a:moveTo>
                <a:lnTo>
                  <a:pt x="10160000" y="0"/>
                </a:lnTo>
                <a:lnTo>
                  <a:pt x="10160000" y="7620000"/>
                </a:lnTo>
                <a:lnTo>
                  <a:pt x="0" y="762000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lstStyle/>
          <a:p>
            <a:endParaRPr lang="en-ID" sz="1633"/>
          </a:p>
        </p:txBody>
      </p:sp>
      <p:sp>
        <p:nvSpPr>
          <p:cNvPr id="2051" name="Holder 2">
            <a:extLst>
              <a:ext uri="{FF2B5EF4-FFF2-40B4-BE49-F238E27FC236}">
                <a16:creationId xmlns:a16="http://schemas.microsoft.com/office/drawing/2014/main" id="{317E8936-6B4F-21C3-88FB-015FA7EBDE0B}"/>
              </a:ext>
            </a:extLst>
          </p:cNvPr>
          <p:cNvSpPr>
            <a:spLocks noGrp="1"/>
          </p:cNvSpPr>
          <p:nvPr>
            <p:ph type="title"/>
          </p:nvPr>
        </p:nvSpPr>
        <p:spPr bwMode="auto">
          <a:xfrm>
            <a:off x="652801" y="331235"/>
            <a:ext cx="108864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endParaRPr lang="id-ID" altLang="id-ID"/>
          </a:p>
        </p:txBody>
      </p:sp>
      <p:sp>
        <p:nvSpPr>
          <p:cNvPr id="2052" name="Holder 3">
            <a:extLst>
              <a:ext uri="{FF2B5EF4-FFF2-40B4-BE49-F238E27FC236}">
                <a16:creationId xmlns:a16="http://schemas.microsoft.com/office/drawing/2014/main" id="{DE861EEB-2A8E-CB09-CDD2-0A15EFC6BB4C}"/>
              </a:ext>
            </a:extLst>
          </p:cNvPr>
          <p:cNvSpPr>
            <a:spLocks noGrp="1"/>
          </p:cNvSpPr>
          <p:nvPr>
            <p:ph type="body" idx="1"/>
          </p:nvPr>
        </p:nvSpPr>
        <p:spPr bwMode="auto">
          <a:xfrm>
            <a:off x="1309441" y="1646093"/>
            <a:ext cx="95731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endParaRPr lang="id-ID" altLang="id-ID"/>
          </a:p>
        </p:txBody>
      </p:sp>
      <p:sp>
        <p:nvSpPr>
          <p:cNvPr id="4" name="Holder 4">
            <a:extLst>
              <a:ext uri="{FF2B5EF4-FFF2-40B4-BE49-F238E27FC236}">
                <a16:creationId xmlns:a16="http://schemas.microsoft.com/office/drawing/2014/main" id="{1BA8D0A7-71BD-471E-907F-DD5143C61F9F}"/>
              </a:ext>
            </a:extLst>
          </p:cNvPr>
          <p:cNvSpPr>
            <a:spLocks noGrp="1"/>
          </p:cNvSpPr>
          <p:nvPr>
            <p:ph type="ftr" sz="quarter" idx="5"/>
          </p:nvPr>
        </p:nvSpPr>
        <p:spPr>
          <a:xfrm>
            <a:off x="4145281" y="6378431"/>
            <a:ext cx="3901440" cy="276999"/>
          </a:xfrm>
          <a:prstGeom prst="rect">
            <a:avLst/>
          </a:prstGeom>
        </p:spPr>
        <p:txBody>
          <a:bodyPr wrap="square" lIns="0" tIns="0" rIns="0" bIns="0">
            <a:spAutoFit/>
          </a:bodyPr>
          <a:lstStyle>
            <a:lvl1pPr algn="ctr">
              <a:defRPr>
                <a:solidFill>
                  <a:schemeClr val="tx1">
                    <a:tint val="75000"/>
                  </a:schemeClr>
                </a:solidFill>
                <a:cs typeface="Arial Unicode MS" panose="020B0604020202020204" pitchFamily="34" charset="-128"/>
              </a:defRPr>
            </a:lvl1pPr>
          </a:lstStyle>
          <a:p>
            <a:pPr>
              <a:defRPr/>
            </a:pPr>
            <a:endParaRPr/>
          </a:p>
        </p:txBody>
      </p:sp>
      <p:sp>
        <p:nvSpPr>
          <p:cNvPr id="5" name="Holder 5">
            <a:extLst>
              <a:ext uri="{FF2B5EF4-FFF2-40B4-BE49-F238E27FC236}">
                <a16:creationId xmlns:a16="http://schemas.microsoft.com/office/drawing/2014/main" id="{7766B9F6-DA63-45C7-B343-7878A1EDEBD8}"/>
              </a:ext>
            </a:extLst>
          </p:cNvPr>
          <p:cNvSpPr>
            <a:spLocks noGrp="1"/>
          </p:cNvSpPr>
          <p:nvPr>
            <p:ph type="dt" sz="half" idx="6"/>
          </p:nvPr>
        </p:nvSpPr>
        <p:spPr>
          <a:xfrm>
            <a:off x="608641" y="6378431"/>
            <a:ext cx="2805119" cy="276999"/>
          </a:xfrm>
          <a:prstGeom prst="rect">
            <a:avLst/>
          </a:prstGeom>
        </p:spPr>
        <p:txBody>
          <a:bodyPr wrap="square" lIns="0" tIns="0" rIns="0" bIns="0">
            <a:spAutoFit/>
          </a:bodyPr>
          <a:lstStyle>
            <a:lvl1pPr algn="l">
              <a:defRPr>
                <a:solidFill>
                  <a:schemeClr val="tx1">
                    <a:tint val="75000"/>
                  </a:schemeClr>
                </a:solidFill>
                <a:cs typeface="Arial Unicode MS" panose="020B0604020202020204" pitchFamily="34" charset="-128"/>
              </a:defRPr>
            </a:lvl1pPr>
          </a:lstStyle>
          <a:p>
            <a:pPr>
              <a:defRPr/>
            </a:pPr>
            <a:fld id="{F11E918F-2E59-40F7-96B5-C22FBE9975E3}" type="datetimeFigureOut">
              <a:rPr lang="en-US"/>
              <a:pPr>
                <a:defRPr/>
              </a:pPr>
              <a:t>9/5/2026</a:t>
            </a:fld>
            <a:endParaRPr lang="en-US"/>
          </a:p>
        </p:txBody>
      </p:sp>
      <p:sp>
        <p:nvSpPr>
          <p:cNvPr id="6" name="Holder 6">
            <a:extLst>
              <a:ext uri="{FF2B5EF4-FFF2-40B4-BE49-F238E27FC236}">
                <a16:creationId xmlns:a16="http://schemas.microsoft.com/office/drawing/2014/main" id="{99E396F5-67D0-4D0F-B708-CE2B65F7BD8D}"/>
              </a:ext>
            </a:extLst>
          </p:cNvPr>
          <p:cNvSpPr>
            <a:spLocks noGrp="1"/>
          </p:cNvSpPr>
          <p:nvPr>
            <p:ph type="sldNum" sz="quarter" idx="7"/>
          </p:nvPr>
        </p:nvSpPr>
        <p:spPr>
          <a:xfrm>
            <a:off x="1397760" y="6562769"/>
            <a:ext cx="1251840" cy="218008"/>
          </a:xfrm>
          <a:prstGeom prst="rect">
            <a:avLst/>
          </a:prstGeom>
        </p:spPr>
        <p:txBody>
          <a:bodyPr vert="horz" wrap="square" lIns="0" tIns="0" rIns="0" bIns="0" numCol="1" anchor="t" anchorCtr="0" compatLnSpc="1">
            <a:prstTxWarp prst="textNoShape">
              <a:avLst/>
            </a:prstTxWarp>
            <a:spAutoFit/>
          </a:bodyPr>
          <a:lstStyle>
            <a:lvl1pPr marL="10082">
              <a:lnSpc>
                <a:spcPts val="1656"/>
              </a:lnSpc>
              <a:defRPr sz="1542">
                <a:cs typeface="Arial" panose="020B0604020202020204" pitchFamily="34" charset="0"/>
              </a:defRPr>
            </a:lvl1pPr>
          </a:lstStyle>
          <a:p>
            <a:r>
              <a:rPr lang="id-ID" altLang="id-ID"/>
              <a:t>Chapter </a:t>
            </a:r>
            <a:fld id="{C7BC1C46-D778-445A-98C0-DC1335258599}" type="slidenum">
              <a:rPr lang="id-ID" altLang="id-ID"/>
              <a:pPr/>
              <a:t>‹#›</a:t>
            </a:fld>
            <a:endParaRPr lang="id-ID" altLang="id-ID"/>
          </a:p>
        </p:txBody>
      </p:sp>
    </p:spTree>
    <p:extLst>
      <p:ext uri="{BB962C8B-B14F-4D97-AF65-F5344CB8AC3E}">
        <p14:creationId xmlns:p14="http://schemas.microsoft.com/office/powerpoint/2010/main" val="771602067"/>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Lst>
  <p:txStyles>
    <p:titleStyle>
      <a:lvl1pPr algn="ctr" rtl="0" eaLnBrk="0" fontAlgn="base" hangingPunct="0">
        <a:spcBef>
          <a:spcPct val="0"/>
        </a:spcBef>
        <a:spcAft>
          <a:spcPct val="0"/>
        </a:spcAft>
        <a:defRPr>
          <a:solidFill>
            <a:schemeClr val="tx2"/>
          </a:solidFill>
          <a:latin typeface="+mj-lt"/>
          <a:ea typeface="+mj-ea"/>
          <a:cs typeface="+mj-cs"/>
        </a:defRPr>
      </a:lvl1pPr>
      <a:lvl2pPr algn="ctr" rtl="0" eaLnBrk="0" fontAlgn="base" hangingPunct="0">
        <a:spcBef>
          <a:spcPct val="0"/>
        </a:spcBef>
        <a:spcAft>
          <a:spcPct val="0"/>
        </a:spcAft>
        <a:defRPr>
          <a:solidFill>
            <a:schemeClr val="tx2"/>
          </a:solidFill>
          <a:latin typeface="Calibri" panose="020F0502020204030204" pitchFamily="34" charset="0"/>
        </a:defRPr>
      </a:lvl2pPr>
      <a:lvl3pPr algn="ctr" rtl="0" eaLnBrk="0" fontAlgn="base" hangingPunct="0">
        <a:spcBef>
          <a:spcPct val="0"/>
        </a:spcBef>
        <a:spcAft>
          <a:spcPct val="0"/>
        </a:spcAft>
        <a:defRPr>
          <a:solidFill>
            <a:schemeClr val="tx2"/>
          </a:solidFill>
          <a:latin typeface="Calibri" panose="020F0502020204030204" pitchFamily="34" charset="0"/>
        </a:defRPr>
      </a:lvl3pPr>
      <a:lvl4pPr algn="ctr" rtl="0" eaLnBrk="0" fontAlgn="base" hangingPunct="0">
        <a:spcBef>
          <a:spcPct val="0"/>
        </a:spcBef>
        <a:spcAft>
          <a:spcPct val="0"/>
        </a:spcAft>
        <a:defRPr>
          <a:solidFill>
            <a:schemeClr val="tx2"/>
          </a:solidFill>
          <a:latin typeface="Calibri" panose="020F0502020204030204" pitchFamily="34" charset="0"/>
        </a:defRPr>
      </a:lvl4pPr>
      <a:lvl5pPr algn="ctr" rtl="0" eaLnBrk="0" fontAlgn="base" hangingPunct="0">
        <a:spcBef>
          <a:spcPct val="0"/>
        </a:spcBef>
        <a:spcAft>
          <a:spcPct val="0"/>
        </a:spcAft>
        <a:defRPr>
          <a:solidFill>
            <a:schemeClr val="tx2"/>
          </a:solidFill>
          <a:latin typeface="Calibri" panose="020F0502020204030204" pitchFamily="34" charset="0"/>
        </a:defRPr>
      </a:lvl5pPr>
      <a:lvl6pPr marL="414772" algn="ctr" rtl="0" eaLnBrk="0" fontAlgn="base" hangingPunct="0">
        <a:spcBef>
          <a:spcPct val="0"/>
        </a:spcBef>
        <a:spcAft>
          <a:spcPct val="0"/>
        </a:spcAft>
        <a:defRPr>
          <a:solidFill>
            <a:schemeClr val="tx2"/>
          </a:solidFill>
          <a:latin typeface="Calibri" panose="020F0502020204030204" pitchFamily="34" charset="0"/>
        </a:defRPr>
      </a:lvl6pPr>
      <a:lvl7pPr marL="829544" algn="ctr" rtl="0" eaLnBrk="0" fontAlgn="base" hangingPunct="0">
        <a:spcBef>
          <a:spcPct val="0"/>
        </a:spcBef>
        <a:spcAft>
          <a:spcPct val="0"/>
        </a:spcAft>
        <a:defRPr>
          <a:solidFill>
            <a:schemeClr val="tx2"/>
          </a:solidFill>
          <a:latin typeface="Calibri" panose="020F0502020204030204" pitchFamily="34" charset="0"/>
        </a:defRPr>
      </a:lvl7pPr>
      <a:lvl8pPr marL="1244316" algn="ctr" rtl="0" eaLnBrk="0" fontAlgn="base" hangingPunct="0">
        <a:spcBef>
          <a:spcPct val="0"/>
        </a:spcBef>
        <a:spcAft>
          <a:spcPct val="0"/>
        </a:spcAft>
        <a:defRPr>
          <a:solidFill>
            <a:schemeClr val="tx2"/>
          </a:solidFill>
          <a:latin typeface="Calibri" panose="020F0502020204030204" pitchFamily="34" charset="0"/>
        </a:defRPr>
      </a:lvl8pPr>
      <a:lvl9pPr marL="1659087" algn="ctr" rtl="0" eaLnBrk="0" fontAlgn="base" hangingPunct="0">
        <a:spcBef>
          <a:spcPct val="0"/>
        </a:spcBef>
        <a:spcAft>
          <a:spcPct val="0"/>
        </a:spcAft>
        <a:defRPr>
          <a:solidFill>
            <a:schemeClr val="tx2"/>
          </a:solidFill>
          <a:latin typeface="Calibri" panose="020F0502020204030204" pitchFamily="34" charset="0"/>
        </a:defRPr>
      </a:lvl9pPr>
    </p:titleStyle>
    <p:bodyStyle>
      <a:lvl1pPr marL="311079" indent="-311079" algn="l" rtl="0" eaLnBrk="0" fontAlgn="base" hangingPunct="0">
        <a:spcBef>
          <a:spcPct val="20000"/>
        </a:spcBef>
        <a:spcAft>
          <a:spcPct val="0"/>
        </a:spcAft>
        <a:defRPr>
          <a:solidFill>
            <a:schemeClr val="tx1"/>
          </a:solidFill>
          <a:latin typeface="+mn-lt"/>
          <a:ea typeface="+mn-ea"/>
          <a:cs typeface="+mn-cs"/>
        </a:defRPr>
      </a:lvl1pPr>
      <a:lvl2pPr marL="410452" indent="4321" algn="l" rtl="0" eaLnBrk="0" fontAlgn="base" hangingPunct="0">
        <a:spcBef>
          <a:spcPct val="20000"/>
        </a:spcBef>
        <a:spcAft>
          <a:spcPct val="0"/>
        </a:spcAft>
        <a:defRPr>
          <a:solidFill>
            <a:schemeClr val="tx1"/>
          </a:solidFill>
          <a:latin typeface="+mn-lt"/>
          <a:ea typeface="+mn-ea"/>
          <a:cs typeface="+mn-cs"/>
        </a:defRPr>
      </a:lvl2pPr>
      <a:lvl3pPr marL="822343" indent="7201" algn="l" rtl="0" eaLnBrk="0" fontAlgn="base" hangingPunct="0">
        <a:spcBef>
          <a:spcPct val="20000"/>
        </a:spcBef>
        <a:spcAft>
          <a:spcPct val="0"/>
        </a:spcAft>
        <a:defRPr>
          <a:solidFill>
            <a:schemeClr val="tx1"/>
          </a:solidFill>
          <a:latin typeface="+mn-lt"/>
          <a:ea typeface="+mn-ea"/>
          <a:cs typeface="+mn-cs"/>
        </a:defRPr>
      </a:lvl3pPr>
      <a:lvl4pPr marL="1234235" indent="10082" algn="l" rtl="0" eaLnBrk="0" fontAlgn="base" hangingPunct="0">
        <a:spcBef>
          <a:spcPct val="20000"/>
        </a:spcBef>
        <a:spcAft>
          <a:spcPct val="0"/>
        </a:spcAft>
        <a:defRPr>
          <a:solidFill>
            <a:schemeClr val="tx1"/>
          </a:solidFill>
          <a:latin typeface="+mn-lt"/>
          <a:ea typeface="+mn-ea"/>
          <a:cs typeface="+mn-cs"/>
        </a:defRPr>
      </a:lvl4pPr>
      <a:lvl5pPr marL="1644686" indent="14402" algn="l" rtl="0" eaLnBrk="0" fontAlgn="base" hangingPunct="0">
        <a:spcBef>
          <a:spcPct val="20000"/>
        </a:spcBef>
        <a:spcAft>
          <a:spcPct val="0"/>
        </a:spcAft>
        <a:defRPr>
          <a:solidFill>
            <a:schemeClr val="tx1"/>
          </a:solidFill>
          <a:latin typeface="+mn-lt"/>
          <a:ea typeface="+mn-ea"/>
          <a:cs typeface="+mn-cs"/>
        </a:defRPr>
      </a:lvl5pPr>
      <a:lvl6pPr marL="2057476">
        <a:defRPr>
          <a:latin typeface="+mn-lt"/>
          <a:ea typeface="+mn-ea"/>
          <a:cs typeface="+mn-cs"/>
        </a:defRPr>
      </a:lvl6pPr>
      <a:lvl7pPr marL="2468971">
        <a:defRPr>
          <a:latin typeface="+mn-lt"/>
          <a:ea typeface="+mn-ea"/>
          <a:cs typeface="+mn-cs"/>
        </a:defRPr>
      </a:lvl7pPr>
      <a:lvl8pPr marL="2880466">
        <a:defRPr>
          <a:latin typeface="+mn-lt"/>
          <a:ea typeface="+mn-ea"/>
          <a:cs typeface="+mn-cs"/>
        </a:defRPr>
      </a:lvl8pPr>
      <a:lvl9pPr marL="3291961">
        <a:defRPr>
          <a:latin typeface="+mn-lt"/>
          <a:ea typeface="+mn-ea"/>
          <a:cs typeface="+mn-cs"/>
        </a:defRPr>
      </a:lvl9pPr>
    </p:bodyStyle>
    <p:otherStyle>
      <a:lvl1pPr marL="0">
        <a:defRPr>
          <a:latin typeface="+mn-lt"/>
          <a:ea typeface="+mn-ea"/>
          <a:cs typeface="+mn-cs"/>
        </a:defRPr>
      </a:lvl1pPr>
      <a:lvl2pPr marL="411495">
        <a:defRPr>
          <a:latin typeface="+mn-lt"/>
          <a:ea typeface="+mn-ea"/>
          <a:cs typeface="+mn-cs"/>
        </a:defRPr>
      </a:lvl2pPr>
      <a:lvl3pPr marL="822990">
        <a:defRPr>
          <a:latin typeface="+mn-lt"/>
          <a:ea typeface="+mn-ea"/>
          <a:cs typeface="+mn-cs"/>
        </a:defRPr>
      </a:lvl3pPr>
      <a:lvl4pPr marL="1234485">
        <a:defRPr>
          <a:latin typeface="+mn-lt"/>
          <a:ea typeface="+mn-ea"/>
          <a:cs typeface="+mn-cs"/>
        </a:defRPr>
      </a:lvl4pPr>
      <a:lvl5pPr marL="1645980">
        <a:defRPr>
          <a:latin typeface="+mn-lt"/>
          <a:ea typeface="+mn-ea"/>
          <a:cs typeface="+mn-cs"/>
        </a:defRPr>
      </a:lvl5pPr>
      <a:lvl6pPr marL="2057476">
        <a:defRPr>
          <a:latin typeface="+mn-lt"/>
          <a:ea typeface="+mn-ea"/>
          <a:cs typeface="+mn-cs"/>
        </a:defRPr>
      </a:lvl6pPr>
      <a:lvl7pPr marL="2468971">
        <a:defRPr>
          <a:latin typeface="+mn-lt"/>
          <a:ea typeface="+mn-ea"/>
          <a:cs typeface="+mn-cs"/>
        </a:defRPr>
      </a:lvl7pPr>
      <a:lvl8pPr marL="2880466">
        <a:defRPr>
          <a:latin typeface="+mn-lt"/>
          <a:ea typeface="+mn-ea"/>
          <a:cs typeface="+mn-cs"/>
        </a:defRPr>
      </a:lvl8pPr>
      <a:lvl9pPr marL="3291961">
        <a:defRPr>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gradFill rotWithShape="1">
          <a:gsLst>
            <a:gs pos="0">
              <a:srgbClr val="3535BB"/>
            </a:gs>
            <a:gs pos="50000">
              <a:srgbClr val="1515AA"/>
            </a:gs>
            <a:gs pos="100000">
              <a:srgbClr val="000088"/>
            </a:gs>
          </a:gsLst>
          <a:lin ang="5400000"/>
        </a:gradFill>
        <a:effectLst/>
      </p:bgPr>
    </p:bg>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41650562-A7CE-4F94-AC00-58AF7F47C20A}"/>
              </a:ext>
            </a:extLst>
          </p:cNvPr>
          <p:cNvSpPr>
            <a:spLocks noGrp="1" noChangeArrowheads="1"/>
          </p:cNvSpPr>
          <p:nvPr>
            <p:ph type="title"/>
          </p:nvPr>
        </p:nvSpPr>
        <p:spPr bwMode="auto">
          <a:xfrm>
            <a:off x="608641" y="292352"/>
            <a:ext cx="10974720" cy="13839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id-ID"/>
              <a:t>Click to edit Master title style</a:t>
            </a:r>
          </a:p>
        </p:txBody>
      </p:sp>
      <p:sp>
        <p:nvSpPr>
          <p:cNvPr id="18435" name="Rectangle 3">
            <a:extLst>
              <a:ext uri="{FF2B5EF4-FFF2-40B4-BE49-F238E27FC236}">
                <a16:creationId xmlns:a16="http://schemas.microsoft.com/office/drawing/2014/main" id="{557D3B2F-EDBF-48AA-90CA-9B6B7B0A8A82}"/>
              </a:ext>
            </a:extLst>
          </p:cNvPr>
          <p:cNvSpPr>
            <a:spLocks noGrp="1" noChangeArrowheads="1"/>
          </p:cNvSpPr>
          <p:nvPr>
            <p:ph type="body" idx="1"/>
          </p:nvPr>
        </p:nvSpPr>
        <p:spPr bwMode="auto">
          <a:xfrm>
            <a:off x="608641" y="1905321"/>
            <a:ext cx="10974720" cy="41145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id-ID"/>
              <a:t>Click to edit Master text styles</a:t>
            </a:r>
          </a:p>
          <a:p>
            <a:pPr lvl="1"/>
            <a:r>
              <a:rPr lang="en-US" altLang="id-ID"/>
              <a:t>Second level</a:t>
            </a:r>
          </a:p>
          <a:p>
            <a:pPr lvl="2"/>
            <a:r>
              <a:rPr lang="en-US" altLang="id-ID"/>
              <a:t>Third level</a:t>
            </a:r>
          </a:p>
          <a:p>
            <a:pPr lvl="3"/>
            <a:r>
              <a:rPr lang="en-US" altLang="id-ID"/>
              <a:t>Fourth level</a:t>
            </a:r>
          </a:p>
          <a:p>
            <a:pPr lvl="4"/>
            <a:r>
              <a:rPr lang="en-US" altLang="id-ID"/>
              <a:t>Fifth level</a:t>
            </a:r>
          </a:p>
        </p:txBody>
      </p:sp>
      <p:sp>
        <p:nvSpPr>
          <p:cNvPr id="18436" name="Rectangle 4">
            <a:extLst>
              <a:ext uri="{FF2B5EF4-FFF2-40B4-BE49-F238E27FC236}">
                <a16:creationId xmlns:a16="http://schemas.microsoft.com/office/drawing/2014/main" id="{11EF56AA-8BC8-4943-AAE2-703E81607CC0}"/>
              </a:ext>
            </a:extLst>
          </p:cNvPr>
          <p:cNvSpPr>
            <a:spLocks noGrp="1" noChangeArrowheads="1"/>
          </p:cNvSpPr>
          <p:nvPr>
            <p:ph type="dt" sz="half" idx="2"/>
          </p:nvPr>
        </p:nvSpPr>
        <p:spPr bwMode="auto">
          <a:xfrm>
            <a:off x="608641" y="6245937"/>
            <a:ext cx="2845440" cy="475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400">
                <a:effectLst>
                  <a:outerShdw blurRad="38100" dist="38100" dir="2700000" algn="tl">
                    <a:srgbClr val="000000"/>
                  </a:outerShdw>
                </a:effectLst>
                <a:latin typeface="Arial" panose="020B0604020202020204" pitchFamily="34" charset="0"/>
                <a:cs typeface="Arial Unicode MS" panose="020B0604020202020204" pitchFamily="34" charset="-128"/>
              </a:defRPr>
            </a:lvl1pPr>
          </a:lstStyle>
          <a:p>
            <a:pPr>
              <a:defRPr/>
            </a:pPr>
            <a:endParaRPr lang="en-US" altLang="id-ID"/>
          </a:p>
        </p:txBody>
      </p:sp>
      <p:sp>
        <p:nvSpPr>
          <p:cNvPr id="18437" name="Rectangle 5">
            <a:extLst>
              <a:ext uri="{FF2B5EF4-FFF2-40B4-BE49-F238E27FC236}">
                <a16:creationId xmlns:a16="http://schemas.microsoft.com/office/drawing/2014/main" id="{C8D27C72-867B-4589-A74B-A4B4444FA6EC}"/>
              </a:ext>
            </a:extLst>
          </p:cNvPr>
          <p:cNvSpPr>
            <a:spLocks noGrp="1" noChangeArrowheads="1"/>
          </p:cNvSpPr>
          <p:nvPr>
            <p:ph type="ftr" sz="quarter" idx="3"/>
          </p:nvPr>
        </p:nvSpPr>
        <p:spPr bwMode="auto">
          <a:xfrm>
            <a:off x="4166401" y="6245937"/>
            <a:ext cx="3859200" cy="475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400">
                <a:effectLst>
                  <a:outerShdw blurRad="38100" dist="38100" dir="2700000" algn="tl">
                    <a:srgbClr val="000000"/>
                  </a:outerShdw>
                </a:effectLst>
                <a:latin typeface="Arial" panose="020B0604020202020204" pitchFamily="34" charset="0"/>
                <a:cs typeface="Arial Unicode MS" panose="020B0604020202020204" pitchFamily="34" charset="-128"/>
              </a:defRPr>
            </a:lvl1pPr>
          </a:lstStyle>
          <a:p>
            <a:pPr>
              <a:defRPr/>
            </a:pPr>
            <a:endParaRPr lang="en-US" altLang="id-ID"/>
          </a:p>
        </p:txBody>
      </p:sp>
      <p:sp>
        <p:nvSpPr>
          <p:cNvPr id="18438" name="Rectangle 6">
            <a:extLst>
              <a:ext uri="{FF2B5EF4-FFF2-40B4-BE49-F238E27FC236}">
                <a16:creationId xmlns:a16="http://schemas.microsoft.com/office/drawing/2014/main" id="{E38B2A11-574E-4232-9D9E-AED0BA1B59A6}"/>
              </a:ext>
            </a:extLst>
          </p:cNvPr>
          <p:cNvSpPr>
            <a:spLocks noGrp="1" noChangeArrowheads="1"/>
          </p:cNvSpPr>
          <p:nvPr>
            <p:ph type="sldNum" sz="quarter" idx="4"/>
          </p:nvPr>
        </p:nvSpPr>
        <p:spPr bwMode="auto">
          <a:xfrm>
            <a:off x="8737921" y="6245937"/>
            <a:ext cx="2845440" cy="475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361">
                <a:effectLst>
                  <a:outerShdw blurRad="38100" dist="38100" dir="2700000" algn="tl">
                    <a:srgbClr val="000000"/>
                  </a:outerShdw>
                </a:effectLst>
              </a:defRPr>
            </a:lvl1pPr>
          </a:lstStyle>
          <a:p>
            <a:fld id="{3BCC7CAB-6524-4906-8DEE-B58D8CD42C00}" type="slidenum">
              <a:rPr lang="en-US" altLang="id-ID"/>
              <a:pPr/>
              <a:t>‹#›</a:t>
            </a:fld>
            <a:endParaRPr lang="en-US" altLang="id-ID"/>
          </a:p>
        </p:txBody>
      </p:sp>
    </p:spTree>
    <p:extLst>
      <p:ext uri="{BB962C8B-B14F-4D97-AF65-F5344CB8AC3E}">
        <p14:creationId xmlns:p14="http://schemas.microsoft.com/office/powerpoint/2010/main" val="115291772"/>
      </p:ext>
    </p:extLst>
  </p:cSld>
  <p:clrMap bg1="dk1" tx1="lt1" bg2="dk2" tx2="lt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Lst>
  <p:txStyles>
    <p:titleStyle>
      <a:lvl1pPr algn="l" rtl="0" eaLnBrk="0" fontAlgn="base" hangingPunct="0">
        <a:spcBef>
          <a:spcPct val="0"/>
        </a:spcBef>
        <a:spcAft>
          <a:spcPct val="0"/>
        </a:spcAft>
        <a:defRPr sz="4355" kern="1200">
          <a:solidFill>
            <a:schemeClr val="tx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4355">
          <a:solidFill>
            <a:schemeClr val="tx2"/>
          </a:solidFill>
          <a:effectLst>
            <a:outerShdw blurRad="38100" dist="38100" dir="2700000" algn="tl">
              <a:srgbClr val="000000"/>
            </a:outerShdw>
          </a:effectLst>
          <a:latin typeface="Tahoma" panose="020B0604030504040204" pitchFamily="34" charset="0"/>
        </a:defRPr>
      </a:lvl2pPr>
      <a:lvl3pPr algn="l" rtl="0" eaLnBrk="0" fontAlgn="base" hangingPunct="0">
        <a:spcBef>
          <a:spcPct val="0"/>
        </a:spcBef>
        <a:spcAft>
          <a:spcPct val="0"/>
        </a:spcAft>
        <a:defRPr sz="4355">
          <a:solidFill>
            <a:schemeClr val="tx2"/>
          </a:solidFill>
          <a:effectLst>
            <a:outerShdw blurRad="38100" dist="38100" dir="2700000" algn="tl">
              <a:srgbClr val="000000"/>
            </a:outerShdw>
          </a:effectLst>
          <a:latin typeface="Tahoma" panose="020B0604030504040204" pitchFamily="34" charset="0"/>
        </a:defRPr>
      </a:lvl3pPr>
      <a:lvl4pPr algn="l" rtl="0" eaLnBrk="0" fontAlgn="base" hangingPunct="0">
        <a:spcBef>
          <a:spcPct val="0"/>
        </a:spcBef>
        <a:spcAft>
          <a:spcPct val="0"/>
        </a:spcAft>
        <a:defRPr sz="4355">
          <a:solidFill>
            <a:schemeClr val="tx2"/>
          </a:solidFill>
          <a:effectLst>
            <a:outerShdw blurRad="38100" dist="38100" dir="2700000" algn="tl">
              <a:srgbClr val="000000"/>
            </a:outerShdw>
          </a:effectLst>
          <a:latin typeface="Tahoma" panose="020B0604030504040204" pitchFamily="34" charset="0"/>
        </a:defRPr>
      </a:lvl4pPr>
      <a:lvl5pPr algn="l" rtl="0" eaLnBrk="0" fontAlgn="base" hangingPunct="0">
        <a:spcBef>
          <a:spcPct val="0"/>
        </a:spcBef>
        <a:spcAft>
          <a:spcPct val="0"/>
        </a:spcAft>
        <a:defRPr sz="4355">
          <a:solidFill>
            <a:schemeClr val="tx2"/>
          </a:solidFill>
          <a:effectLst>
            <a:outerShdw blurRad="38100" dist="38100" dir="2700000" algn="tl">
              <a:srgbClr val="000000"/>
            </a:outerShdw>
          </a:effectLst>
          <a:latin typeface="Tahoma" panose="020B0604030504040204" pitchFamily="34" charset="0"/>
        </a:defRPr>
      </a:lvl5pPr>
      <a:lvl6pPr marL="457203" algn="l"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6pPr>
      <a:lvl7pPr marL="914406" algn="l"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7pPr>
      <a:lvl8pPr marL="1371609" algn="l"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8pPr>
      <a:lvl9pPr marL="1828812" algn="l" rtl="0" fontAlgn="base">
        <a:spcBef>
          <a:spcPct val="0"/>
        </a:spcBef>
        <a:spcAft>
          <a:spcPct val="0"/>
        </a:spcAft>
        <a:defRPr sz="4400">
          <a:solidFill>
            <a:schemeClr val="tx2"/>
          </a:solidFill>
          <a:effectLst>
            <a:outerShdw blurRad="38100" dist="38100" dir="2700000" algn="tl">
              <a:srgbClr val="000000"/>
            </a:outerShdw>
          </a:effectLst>
          <a:latin typeface="Tahoma" panose="020B0604030504040204" pitchFamily="34" charset="0"/>
        </a:defRPr>
      </a:lvl9pPr>
    </p:titleStyle>
    <p:bodyStyle>
      <a:lvl1pPr marL="342763" indent="-342763" algn="l" rtl="0" eaLnBrk="0" fontAlgn="base" hangingPunct="0">
        <a:spcBef>
          <a:spcPct val="20000"/>
        </a:spcBef>
        <a:spcAft>
          <a:spcPct val="0"/>
        </a:spcAft>
        <a:buClr>
          <a:schemeClr val="hlink"/>
        </a:buClr>
        <a:buSzPct val="120000"/>
        <a:buChar char="•"/>
        <a:defRPr sz="3175" kern="1200">
          <a:solidFill>
            <a:schemeClr val="tx1"/>
          </a:solidFill>
          <a:effectLst>
            <a:outerShdw blurRad="38100" dist="38100" dir="2700000" algn="tl">
              <a:srgbClr val="000000"/>
            </a:outerShdw>
          </a:effectLst>
          <a:latin typeface="+mn-lt"/>
          <a:ea typeface="+mn-ea"/>
          <a:cs typeface="+mn-cs"/>
        </a:defRPr>
      </a:lvl1pPr>
      <a:lvl2pPr marL="741693" indent="-285156" algn="l" rtl="0" eaLnBrk="0" fontAlgn="base" hangingPunct="0">
        <a:spcBef>
          <a:spcPct val="20000"/>
        </a:spcBef>
        <a:spcAft>
          <a:spcPct val="0"/>
        </a:spcAft>
        <a:buFont typeface="Tahoma" panose="020B0604030504040204" pitchFamily="34" charset="0"/>
        <a:buChar char="–"/>
        <a:defRPr sz="2722" kern="1200">
          <a:solidFill>
            <a:schemeClr val="tx1"/>
          </a:solidFill>
          <a:effectLst>
            <a:outerShdw blurRad="38100" dist="38100" dir="2700000" algn="tl">
              <a:srgbClr val="000000"/>
            </a:outerShdw>
          </a:effectLst>
          <a:latin typeface="+mn-lt"/>
          <a:ea typeface="+mn-ea"/>
          <a:cs typeface="+mn-cs"/>
        </a:defRPr>
      </a:lvl2pPr>
      <a:lvl3pPr marL="1142063" indent="-227548" algn="l" rtl="0" eaLnBrk="0" fontAlgn="base" hangingPunct="0">
        <a:spcBef>
          <a:spcPct val="20000"/>
        </a:spcBef>
        <a:spcAft>
          <a:spcPct val="0"/>
        </a:spcAft>
        <a:buClr>
          <a:schemeClr val="hlink"/>
        </a:buClr>
        <a:buSzPct val="120000"/>
        <a:buChar char="•"/>
        <a:defRPr sz="2359" kern="1200">
          <a:solidFill>
            <a:schemeClr val="tx1"/>
          </a:solidFill>
          <a:effectLst>
            <a:outerShdw blurRad="38100" dist="38100" dir="2700000" algn="tl">
              <a:srgbClr val="000000"/>
            </a:outerShdw>
          </a:effectLst>
          <a:latin typeface="+mn-lt"/>
          <a:ea typeface="+mn-ea"/>
          <a:cs typeface="+mn-cs"/>
        </a:defRPr>
      </a:lvl3pPr>
      <a:lvl4pPr marL="1600040" indent="-227548" algn="l" rtl="0" eaLnBrk="0" fontAlgn="base" hangingPunct="0">
        <a:spcBef>
          <a:spcPct val="20000"/>
        </a:spcBef>
        <a:spcAft>
          <a:spcPct val="0"/>
        </a:spcAft>
        <a:buFont typeface="Tahoma" panose="020B0604030504040204" pitchFamily="34" charset="0"/>
        <a:buChar char="–"/>
        <a:defRPr sz="1996" kern="1200">
          <a:solidFill>
            <a:schemeClr val="tx1"/>
          </a:solidFill>
          <a:effectLst>
            <a:outerShdw blurRad="38100" dist="38100" dir="2700000" algn="tl">
              <a:srgbClr val="000000"/>
            </a:outerShdw>
          </a:effectLst>
          <a:latin typeface="+mn-lt"/>
          <a:ea typeface="+mn-ea"/>
          <a:cs typeface="+mn-cs"/>
        </a:defRPr>
      </a:lvl4pPr>
      <a:lvl5pPr marL="2056577" indent="-227548" algn="l" rtl="0" eaLnBrk="0" fontAlgn="base" hangingPunct="0">
        <a:spcBef>
          <a:spcPct val="20000"/>
        </a:spcBef>
        <a:spcAft>
          <a:spcPct val="0"/>
        </a:spcAft>
        <a:buClr>
          <a:schemeClr val="hlink"/>
        </a:buClr>
        <a:buSzPct val="80000"/>
        <a:buFont typeface="Wingdings" panose="05000000000000000000" pitchFamily="2" charset="2"/>
        <a:buChar char="v"/>
        <a:defRPr sz="1996" kern="1200">
          <a:solidFill>
            <a:schemeClr val="tx1"/>
          </a:solidFill>
          <a:effectLst>
            <a:outerShdw blurRad="38100" dist="38100" dir="2700000" algn="tl">
              <a:srgbClr val="000000"/>
            </a:outerShdw>
          </a:effectLst>
          <a:latin typeface="+mn-lt"/>
          <a:ea typeface="+mn-ea"/>
          <a:cs typeface="+mn-cs"/>
        </a:defRPr>
      </a:lvl5pPr>
      <a:lvl6pPr marL="2514617"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19"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23"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25" indent="-228602" algn="l" defTabSz="91440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6" rtl="0" eaLnBrk="1" latinLnBrk="0" hangingPunct="1">
        <a:defRPr sz="1800" kern="1200">
          <a:solidFill>
            <a:schemeClr val="tx1"/>
          </a:solidFill>
          <a:latin typeface="+mn-lt"/>
          <a:ea typeface="+mn-ea"/>
          <a:cs typeface="+mn-cs"/>
        </a:defRPr>
      </a:lvl1pPr>
      <a:lvl2pPr marL="457203" algn="l" defTabSz="914406" rtl="0" eaLnBrk="1" latinLnBrk="0" hangingPunct="1">
        <a:defRPr sz="1800" kern="1200">
          <a:solidFill>
            <a:schemeClr val="tx1"/>
          </a:solidFill>
          <a:latin typeface="+mn-lt"/>
          <a:ea typeface="+mn-ea"/>
          <a:cs typeface="+mn-cs"/>
        </a:defRPr>
      </a:lvl2pPr>
      <a:lvl3pPr marL="914406" algn="l" defTabSz="914406" rtl="0" eaLnBrk="1" latinLnBrk="0" hangingPunct="1">
        <a:defRPr sz="1800" kern="1200">
          <a:solidFill>
            <a:schemeClr val="tx1"/>
          </a:solidFill>
          <a:latin typeface="+mn-lt"/>
          <a:ea typeface="+mn-ea"/>
          <a:cs typeface="+mn-cs"/>
        </a:defRPr>
      </a:lvl3pPr>
      <a:lvl4pPr marL="1371609" algn="l" defTabSz="914406" rtl="0" eaLnBrk="1" latinLnBrk="0" hangingPunct="1">
        <a:defRPr sz="1800" kern="1200">
          <a:solidFill>
            <a:schemeClr val="tx1"/>
          </a:solidFill>
          <a:latin typeface="+mn-lt"/>
          <a:ea typeface="+mn-ea"/>
          <a:cs typeface="+mn-cs"/>
        </a:defRPr>
      </a:lvl4pPr>
      <a:lvl5pPr marL="1828812" algn="l" defTabSz="914406" rtl="0" eaLnBrk="1" latinLnBrk="0" hangingPunct="1">
        <a:defRPr sz="1800" kern="1200">
          <a:solidFill>
            <a:schemeClr val="tx1"/>
          </a:solidFill>
          <a:latin typeface="+mn-lt"/>
          <a:ea typeface="+mn-ea"/>
          <a:cs typeface="+mn-cs"/>
        </a:defRPr>
      </a:lvl5pPr>
      <a:lvl6pPr marL="2286015" algn="l" defTabSz="914406" rtl="0" eaLnBrk="1" latinLnBrk="0" hangingPunct="1">
        <a:defRPr sz="1800" kern="1200">
          <a:solidFill>
            <a:schemeClr val="tx1"/>
          </a:solidFill>
          <a:latin typeface="+mn-lt"/>
          <a:ea typeface="+mn-ea"/>
          <a:cs typeface="+mn-cs"/>
        </a:defRPr>
      </a:lvl6pPr>
      <a:lvl7pPr marL="2743218" algn="l" defTabSz="914406" rtl="0" eaLnBrk="1" latinLnBrk="0" hangingPunct="1">
        <a:defRPr sz="1800" kern="1200">
          <a:solidFill>
            <a:schemeClr val="tx1"/>
          </a:solidFill>
          <a:latin typeface="+mn-lt"/>
          <a:ea typeface="+mn-ea"/>
          <a:cs typeface="+mn-cs"/>
        </a:defRPr>
      </a:lvl7pPr>
      <a:lvl8pPr marL="3200421" algn="l" defTabSz="914406" rtl="0" eaLnBrk="1" latinLnBrk="0" hangingPunct="1">
        <a:defRPr sz="1800" kern="1200">
          <a:solidFill>
            <a:schemeClr val="tx1"/>
          </a:solidFill>
          <a:latin typeface="+mn-lt"/>
          <a:ea typeface="+mn-ea"/>
          <a:cs typeface="+mn-cs"/>
        </a:defRPr>
      </a:lvl8pPr>
      <a:lvl9pPr marL="3657624" algn="l" defTabSz="91440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hyperlink" Target="https://rudyct.com/cv.pdf"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https://prolightinggroup.com/wp-content/uploads/2020/08/Blue-Ocean-Strategy-Expanded-Edition_-How-to-Create-Uncontested-Market-Space-and-Make-the-Competition-Irrelevant-1.pdf" TargetMode="External"/><Relationship Id="rId2" Type="http://schemas.openxmlformats.org/officeDocument/2006/relationships/notesSlide" Target="../notesSlides/notesSlide1.xml"/><Relationship Id="rId1" Type="http://schemas.openxmlformats.org/officeDocument/2006/relationships/slideLayout" Target="../slideLayouts/slideLayout23.xml"/><Relationship Id="rId4" Type="http://schemas.openxmlformats.org/officeDocument/2006/relationships/hyperlink" Target="https://www.google.com/search?q=market+space&amp;rlz=1C1ONGR_enID949ID949&amp;oq=market+space&amp;aqs=chrome..69i57.7700j0j15&amp;sourceid=chrome&amp;ie=UTF-8"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3.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3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35.xml"/><Relationship Id="rId4" Type="http://schemas.openxmlformats.org/officeDocument/2006/relationships/image" Target="../media/image16.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0">
            <a:extLst>
              <a:ext uri="{FF2B5EF4-FFF2-40B4-BE49-F238E27FC236}">
                <a16:creationId xmlns:a16="http://schemas.microsoft.com/office/drawing/2014/main" id="{D4D7FCA6-C0BF-4880-BF01-725B5C8D67B1}"/>
              </a:ext>
            </a:extLst>
          </p:cNvPr>
          <p:cNvSpPr txBox="1">
            <a:spLocks/>
          </p:cNvSpPr>
          <p:nvPr/>
        </p:nvSpPr>
        <p:spPr bwMode="auto">
          <a:xfrm>
            <a:off x="1065801" y="1144984"/>
            <a:ext cx="10231967" cy="1661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rtlCol="0" anchor="t" anchorCtr="0" compatLnSpc="1">
            <a:prstTxWarp prst="textNoShape">
              <a:avLst/>
            </a:prstTxWarp>
            <a:spAutoFit/>
          </a:bodyPr>
          <a:lstStyle>
            <a:lvl1pPr algn="ctr" rtl="0" eaLnBrk="0" fontAlgn="base" hangingPunct="0">
              <a:spcBef>
                <a:spcPct val="0"/>
              </a:spcBef>
              <a:spcAft>
                <a:spcPct val="0"/>
              </a:spcAft>
              <a:defRPr sz="3600" b="1" i="1">
                <a:solidFill>
                  <a:srgbClr val="FF6532"/>
                </a:solidFill>
                <a:latin typeface="Arial"/>
                <a:ea typeface="+mj-ea"/>
                <a:cs typeface="Arial"/>
              </a:defRPr>
            </a:lvl1pPr>
            <a:lvl2pPr algn="ctr" rtl="0" eaLnBrk="0" fontAlgn="base" hangingPunct="0">
              <a:spcBef>
                <a:spcPct val="0"/>
              </a:spcBef>
              <a:spcAft>
                <a:spcPct val="0"/>
              </a:spcAft>
              <a:defRPr>
                <a:solidFill>
                  <a:schemeClr val="tx2"/>
                </a:solidFill>
                <a:latin typeface="Calibri" panose="020F0502020204030204" pitchFamily="34" charset="0"/>
              </a:defRPr>
            </a:lvl2pPr>
            <a:lvl3pPr algn="ctr" rtl="0" eaLnBrk="0" fontAlgn="base" hangingPunct="0">
              <a:spcBef>
                <a:spcPct val="0"/>
              </a:spcBef>
              <a:spcAft>
                <a:spcPct val="0"/>
              </a:spcAft>
              <a:defRPr>
                <a:solidFill>
                  <a:schemeClr val="tx2"/>
                </a:solidFill>
                <a:latin typeface="Calibri" panose="020F0502020204030204" pitchFamily="34" charset="0"/>
              </a:defRPr>
            </a:lvl3pPr>
            <a:lvl4pPr algn="ctr" rtl="0" eaLnBrk="0" fontAlgn="base" hangingPunct="0">
              <a:spcBef>
                <a:spcPct val="0"/>
              </a:spcBef>
              <a:spcAft>
                <a:spcPct val="0"/>
              </a:spcAft>
              <a:defRPr>
                <a:solidFill>
                  <a:schemeClr val="tx2"/>
                </a:solidFill>
                <a:latin typeface="Calibri" panose="020F0502020204030204" pitchFamily="34" charset="0"/>
              </a:defRPr>
            </a:lvl4pPr>
            <a:lvl5pPr algn="ctr" rtl="0" eaLnBrk="0" fontAlgn="base" hangingPunct="0">
              <a:spcBef>
                <a:spcPct val="0"/>
              </a:spcBef>
              <a:spcAft>
                <a:spcPct val="0"/>
              </a:spcAft>
              <a:defRPr>
                <a:solidFill>
                  <a:schemeClr val="tx2"/>
                </a:solidFill>
                <a:latin typeface="Calibri" panose="020F0502020204030204" pitchFamily="34" charset="0"/>
              </a:defRPr>
            </a:lvl5pPr>
            <a:lvl6pPr marL="457200" algn="ctr" rtl="0" eaLnBrk="0" fontAlgn="base" hangingPunct="0">
              <a:spcBef>
                <a:spcPct val="0"/>
              </a:spcBef>
              <a:spcAft>
                <a:spcPct val="0"/>
              </a:spcAft>
              <a:defRPr>
                <a:solidFill>
                  <a:schemeClr val="tx2"/>
                </a:solidFill>
                <a:latin typeface="Calibri" panose="020F0502020204030204" pitchFamily="34" charset="0"/>
              </a:defRPr>
            </a:lvl6pPr>
            <a:lvl7pPr marL="914400" algn="ctr" rtl="0" eaLnBrk="0" fontAlgn="base" hangingPunct="0">
              <a:spcBef>
                <a:spcPct val="0"/>
              </a:spcBef>
              <a:spcAft>
                <a:spcPct val="0"/>
              </a:spcAft>
              <a:defRPr>
                <a:solidFill>
                  <a:schemeClr val="tx2"/>
                </a:solidFill>
                <a:latin typeface="Calibri" panose="020F0502020204030204" pitchFamily="34" charset="0"/>
              </a:defRPr>
            </a:lvl7pPr>
            <a:lvl8pPr marL="1371600" algn="ctr" rtl="0" eaLnBrk="0" fontAlgn="base" hangingPunct="0">
              <a:spcBef>
                <a:spcPct val="0"/>
              </a:spcBef>
              <a:spcAft>
                <a:spcPct val="0"/>
              </a:spcAft>
              <a:defRPr>
                <a:solidFill>
                  <a:schemeClr val="tx2"/>
                </a:solidFill>
                <a:latin typeface="Calibri" panose="020F0502020204030204" pitchFamily="34" charset="0"/>
              </a:defRPr>
            </a:lvl8pPr>
            <a:lvl9pPr marL="1828800" algn="ctr" rtl="0" eaLnBrk="0" fontAlgn="base" hangingPunct="0">
              <a:spcBef>
                <a:spcPct val="0"/>
              </a:spcBef>
              <a:spcAft>
                <a:spcPct val="0"/>
              </a:spcAft>
              <a:defRPr>
                <a:solidFill>
                  <a:schemeClr val="tx2"/>
                </a:solidFill>
                <a:latin typeface="Calibri" panose="020F0502020204030204" pitchFamily="34"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3600" b="1" i="1" u="none" strike="noStrike" kern="0" cap="none" spc="0" normalizeH="0" baseline="0" noProof="0" dirty="0">
                <a:ln>
                  <a:noFill/>
                </a:ln>
                <a:solidFill>
                  <a:schemeClr val="accent6">
                    <a:lumMod val="40000"/>
                    <a:lumOff val="60000"/>
                  </a:schemeClr>
                </a:solidFill>
                <a:effectLst/>
                <a:uLnTx/>
                <a:uFillTx/>
                <a:latin typeface="Arial"/>
                <a:ea typeface="+mj-ea"/>
                <a:cs typeface="Arial"/>
              </a:rPr>
              <a:t>IMPLEMENTASI FLEKSIBILITAS DALAM MANAJEMEN PEMASARAN DENGAN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sv-SE" sz="3600" b="1" i="1" u="none" strike="noStrike" kern="0" cap="none" spc="0" normalizeH="0" baseline="0" noProof="0" dirty="0">
                <a:ln>
                  <a:noFill/>
                </a:ln>
                <a:solidFill>
                  <a:schemeClr val="accent6">
                    <a:lumMod val="40000"/>
                    <a:lumOff val="60000"/>
                  </a:schemeClr>
                </a:solidFill>
                <a:effectLst/>
                <a:uLnTx/>
                <a:uFillTx/>
                <a:latin typeface="Arial"/>
                <a:ea typeface="+mj-ea"/>
                <a:cs typeface="Arial"/>
              </a:rPr>
              <a:t>MEMINIMASI PERSAINGAN</a:t>
            </a:r>
            <a:endParaRPr kumimoji="0" lang="sv-SE" sz="3600" b="1" i="1" u="none" strike="noStrike" kern="0" cap="none" spc="-5" normalizeH="0" baseline="0" noProof="0" dirty="0">
              <a:ln>
                <a:noFill/>
              </a:ln>
              <a:solidFill>
                <a:schemeClr val="accent6">
                  <a:lumMod val="40000"/>
                  <a:lumOff val="60000"/>
                </a:schemeClr>
              </a:solidFill>
              <a:effectLst/>
              <a:uLnTx/>
              <a:uFillTx/>
              <a:latin typeface="Arial"/>
              <a:ea typeface="+mj-ea"/>
              <a:cs typeface="Arial"/>
            </a:endParaRPr>
          </a:p>
        </p:txBody>
      </p:sp>
      <p:sp>
        <p:nvSpPr>
          <p:cNvPr id="5" name="TextBox 4">
            <a:extLst>
              <a:ext uri="{FF2B5EF4-FFF2-40B4-BE49-F238E27FC236}">
                <a16:creationId xmlns:a16="http://schemas.microsoft.com/office/drawing/2014/main" id="{33443D91-92E4-07AD-EA14-B2EFFA017602}"/>
              </a:ext>
            </a:extLst>
          </p:cNvPr>
          <p:cNvSpPr txBox="1"/>
          <p:nvPr/>
        </p:nvSpPr>
        <p:spPr>
          <a:xfrm>
            <a:off x="3449782" y="4378316"/>
            <a:ext cx="5292436" cy="769441"/>
          </a:xfrm>
          <a:prstGeom prst="rect">
            <a:avLst/>
          </a:prstGeom>
          <a:noFill/>
        </p:spPr>
        <p:txBody>
          <a:bodyPr wrap="square" rtlCol="0">
            <a:spAutoFit/>
          </a:bodyPr>
          <a:lstStyle/>
          <a:p>
            <a:pPr defTabSz="457200"/>
            <a:r>
              <a:rPr lang="id-ID" sz="2400" dirty="0">
                <a:solidFill>
                  <a:schemeClr val="accent3">
                    <a:lumMod val="40000"/>
                    <a:lumOff val="60000"/>
                  </a:schemeClr>
                </a:solidFill>
                <a:latin typeface="Century Gothic" panose="020B0502020202020204"/>
              </a:rPr>
              <a:t>Prof  Ir Rudy C Tarumingkeng, PhD     </a:t>
            </a:r>
            <a:r>
              <a:rPr lang="id-ID" sz="2000" dirty="0">
                <a:solidFill>
                  <a:srgbClr val="92D050"/>
                </a:solidFill>
                <a:latin typeface="Century Gothic" panose="020B0502020202020204"/>
                <a:hlinkClick r:id="rId2">
                  <a:extLst>
                    <a:ext uri="{A12FA001-AC4F-418D-AE19-62706E023703}">
                      <ahyp:hlinkClr xmlns:ahyp="http://schemas.microsoft.com/office/drawing/2018/hyperlinkcolor" val="tx"/>
                    </a:ext>
                  </a:extLst>
                </a:hlinkClick>
              </a:rPr>
              <a:t>https://</a:t>
            </a:r>
            <a:r>
              <a:rPr lang="en-US" sz="2000" dirty="0">
                <a:solidFill>
                  <a:srgbClr val="92D050"/>
                </a:solidFill>
                <a:latin typeface="Century Gothic" panose="020B0502020202020204"/>
                <a:hlinkClick r:id="rId2">
                  <a:extLst>
                    <a:ext uri="{A12FA001-AC4F-418D-AE19-62706E023703}">
                      <ahyp:hlinkClr xmlns:ahyp="http://schemas.microsoft.com/office/drawing/2018/hyperlinkcolor" val="tx"/>
                    </a:ext>
                  </a:extLst>
                </a:hlinkClick>
              </a:rPr>
              <a:t>rudyct.com/cv.pdf</a:t>
            </a:r>
            <a:r>
              <a:rPr lang="en-US" sz="2000" dirty="0">
                <a:solidFill>
                  <a:srgbClr val="92D050"/>
                </a:solidFill>
                <a:latin typeface="Century Gothic" panose="020B0502020202020204"/>
              </a:rPr>
              <a:t> </a:t>
            </a:r>
            <a:endParaRPr lang="id-ID" sz="2000" dirty="0">
              <a:solidFill>
                <a:srgbClr val="92D050"/>
              </a:solidFill>
              <a:latin typeface="Century Gothic" panose="020B0502020202020204"/>
            </a:endParaRPr>
          </a:p>
        </p:txBody>
      </p:sp>
      <p:sp>
        <p:nvSpPr>
          <p:cNvPr id="3" name="TextBox 2">
            <a:extLst>
              <a:ext uri="{FF2B5EF4-FFF2-40B4-BE49-F238E27FC236}">
                <a16:creationId xmlns:a16="http://schemas.microsoft.com/office/drawing/2014/main" id="{0E5F2A69-99C8-850E-206E-EF0E83A59E30}"/>
              </a:ext>
            </a:extLst>
          </p:cNvPr>
          <p:cNvSpPr txBox="1"/>
          <p:nvPr/>
        </p:nvSpPr>
        <p:spPr>
          <a:xfrm>
            <a:off x="3811509" y="3238703"/>
            <a:ext cx="5331075" cy="707886"/>
          </a:xfrm>
          <a:prstGeom prst="rect">
            <a:avLst/>
          </a:prstGeom>
          <a:noFill/>
        </p:spPr>
        <p:txBody>
          <a:bodyPr wrap="none" rtlCol="0">
            <a:spAutoFit/>
          </a:bodyPr>
          <a:lstStyle/>
          <a:p>
            <a:r>
              <a:rPr lang="en-US" sz="4000" b="1" dirty="0">
                <a:solidFill>
                  <a:srgbClr val="FFC000"/>
                </a:solidFill>
              </a:rPr>
              <a:t>(BLUE OCEAN STRATEGI)</a:t>
            </a:r>
            <a:endParaRPr lang="en-ID" sz="4000" b="1" dirty="0">
              <a:solidFill>
                <a:srgbClr val="FFC000"/>
              </a:solidFill>
            </a:endParaRPr>
          </a:p>
        </p:txBody>
      </p:sp>
    </p:spTree>
    <p:extLst>
      <p:ext uri="{BB962C8B-B14F-4D97-AF65-F5344CB8AC3E}">
        <p14:creationId xmlns:p14="http://schemas.microsoft.com/office/powerpoint/2010/main" val="15274317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icture containing table, sitting, indoor&#10;&#10;Description generated with high confidence">
            <a:extLst>
              <a:ext uri="{FF2B5EF4-FFF2-40B4-BE49-F238E27FC236}">
                <a16:creationId xmlns:a16="http://schemas.microsoft.com/office/drawing/2014/main" id="{6CEAD0FC-D89F-46BD-9A26-3B91FFB8E89C}"/>
              </a:ext>
            </a:extLst>
          </p:cNvPr>
          <p:cNvPicPr>
            <a:picLocks noChangeAspect="1"/>
          </p:cNvPicPr>
          <p:nvPr/>
        </p:nvPicPr>
        <p:blipFill>
          <a:blip r:embed="rId2"/>
          <a:stretch>
            <a:fillRect/>
          </a:stretch>
        </p:blipFill>
        <p:spPr>
          <a:xfrm>
            <a:off x="1170782" y="121318"/>
            <a:ext cx="9776617" cy="6389813"/>
          </a:xfrm>
          <a:prstGeom prst="rect">
            <a:avLst/>
          </a:prstGeom>
        </p:spPr>
      </p:pic>
    </p:spTree>
    <p:extLst>
      <p:ext uri="{BB962C8B-B14F-4D97-AF65-F5344CB8AC3E}">
        <p14:creationId xmlns:p14="http://schemas.microsoft.com/office/powerpoint/2010/main" val="2299300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D8655CF6-C3CA-1B47-5813-545B6D4F76EA}"/>
              </a:ext>
            </a:extLst>
          </p:cNvPr>
          <p:cNvSpPr>
            <a:spLocks noGrp="1" noChangeArrowheads="1"/>
          </p:cNvSpPr>
          <p:nvPr>
            <p:ph type="subTitle" idx="4294967295"/>
          </p:nvPr>
        </p:nvSpPr>
        <p:spPr>
          <a:xfrm>
            <a:off x="2179012" y="-253219"/>
            <a:ext cx="8229024" cy="2441057"/>
          </a:xfrm>
        </p:spPr>
        <p:txBody>
          <a:bodyPr vert="horz" wrap="square" lIns="0" tIns="35271" rIns="0" bIns="0" numCol="1" anchor="ctr" anchorCtr="0" compatLnSpc="1">
            <a:prstTxWarp prst="textNoShape">
              <a:avLst/>
            </a:prstTxWarp>
          </a:bodyPr>
          <a:lstStyle/>
          <a:p>
            <a:pPr indent="-289477" algn="ctr" eaLnBrk="1">
              <a:spcAft>
                <a:spcPct val="0"/>
              </a:spcAft>
              <a:buClrTx/>
              <a:tabLst>
                <a:tab pos="311079" algn="l"/>
                <a:tab pos="413332" algn="l"/>
                <a:tab pos="828104" algn="l"/>
                <a:tab pos="1242876" algn="l"/>
                <a:tab pos="1657648" algn="l"/>
                <a:tab pos="2072419" algn="l"/>
                <a:tab pos="2487191" algn="l"/>
                <a:tab pos="2901963" algn="l"/>
                <a:tab pos="3316735" algn="l"/>
                <a:tab pos="3731507" algn="l"/>
                <a:tab pos="4146279" algn="l"/>
                <a:tab pos="4561051" algn="l"/>
                <a:tab pos="4975822" algn="l"/>
                <a:tab pos="5390594" algn="l"/>
                <a:tab pos="5805366" algn="l"/>
                <a:tab pos="6220138" algn="l"/>
                <a:tab pos="6634910" algn="l"/>
                <a:tab pos="7049682" algn="l"/>
                <a:tab pos="7464453" algn="l"/>
                <a:tab pos="7879225" algn="l"/>
                <a:tab pos="8293997" algn="l"/>
              </a:tabLst>
            </a:pPr>
            <a:r>
              <a:rPr lang="id-ID" altLang="id-ID" sz="4355" b="1" dirty="0">
                <a:solidFill>
                  <a:srgbClr val="0000FF"/>
                </a:solidFill>
                <a:latin typeface="Arial Rounded MT Bold" panose="020F0704030504030204" pitchFamily="34" charset="0"/>
              </a:rPr>
              <a:t>Strategi Inovasi</a:t>
            </a:r>
            <a:endParaRPr lang="id-ID" altLang="id-ID" sz="4355" b="1" dirty="0">
              <a:solidFill>
                <a:srgbClr val="FF0000"/>
              </a:solidFill>
              <a:latin typeface="Arial Rounded MT Bold" panose="020F0704030504030204" pitchFamily="34" charset="0"/>
            </a:endParaRPr>
          </a:p>
          <a:p>
            <a:pPr indent="-289477" algn="ctr" eaLnBrk="1">
              <a:spcAft>
                <a:spcPct val="0"/>
              </a:spcAft>
              <a:buClrTx/>
              <a:tabLst>
                <a:tab pos="311079" algn="l"/>
                <a:tab pos="413332" algn="l"/>
                <a:tab pos="828104" algn="l"/>
                <a:tab pos="1242876" algn="l"/>
                <a:tab pos="1657648" algn="l"/>
                <a:tab pos="2072419" algn="l"/>
                <a:tab pos="2487191" algn="l"/>
                <a:tab pos="2901963" algn="l"/>
                <a:tab pos="3316735" algn="l"/>
                <a:tab pos="3731507" algn="l"/>
                <a:tab pos="4146279" algn="l"/>
                <a:tab pos="4561051" algn="l"/>
                <a:tab pos="4975822" algn="l"/>
                <a:tab pos="5390594" algn="l"/>
                <a:tab pos="5805366" algn="l"/>
                <a:tab pos="6220138" algn="l"/>
                <a:tab pos="6634910" algn="l"/>
                <a:tab pos="7049682" algn="l"/>
                <a:tab pos="7464453" algn="l"/>
                <a:tab pos="7879225" algn="l"/>
                <a:tab pos="8293997" algn="l"/>
              </a:tabLst>
            </a:pPr>
            <a:r>
              <a:rPr lang="id-ID" altLang="id-ID" sz="4355" b="1" dirty="0">
                <a:solidFill>
                  <a:srgbClr val="0000FF"/>
                </a:solidFill>
                <a:latin typeface="Arial Rounded MT Bold" panose="020F0704030504030204" pitchFamily="34" charset="0"/>
              </a:rPr>
              <a:t>Samudera Biru (BOS)</a:t>
            </a:r>
            <a:endParaRPr lang="en-US" altLang="id-ID" sz="4355" b="1" dirty="0">
              <a:solidFill>
                <a:srgbClr val="FF0000"/>
              </a:solidFill>
              <a:latin typeface="Arial Rounded MT Bold" panose="020F0704030504030204" pitchFamily="34" charset="0"/>
            </a:endParaRPr>
          </a:p>
        </p:txBody>
      </p:sp>
      <p:sp>
        <p:nvSpPr>
          <p:cNvPr id="3" name="Rectangle 2">
            <a:extLst>
              <a:ext uri="{FF2B5EF4-FFF2-40B4-BE49-F238E27FC236}">
                <a16:creationId xmlns:a16="http://schemas.microsoft.com/office/drawing/2014/main" id="{02EED67F-3297-4979-9587-F8DC15223869}"/>
              </a:ext>
            </a:extLst>
          </p:cNvPr>
          <p:cNvSpPr/>
          <p:nvPr/>
        </p:nvSpPr>
        <p:spPr>
          <a:xfrm>
            <a:off x="903249" y="1730567"/>
            <a:ext cx="9946888" cy="4112729"/>
          </a:xfrm>
          <a:prstGeom prst="rect">
            <a:avLst/>
          </a:prstGeom>
        </p:spPr>
        <p:txBody>
          <a:bodyPr wrap="square">
            <a:spAutoFit/>
          </a:bodyPr>
          <a:lstStyle/>
          <a:p>
            <a:pPr marL="674004" lvl="1" indent="-259232" defTabSz="414772" fontAlgn="base">
              <a:spcBef>
                <a:spcPct val="0"/>
              </a:spcBef>
              <a:spcAft>
                <a:spcPct val="0"/>
              </a:spcAft>
              <a:buFont typeface="Arial" panose="020B0604020202020204" pitchFamily="34" charset="0"/>
              <a:buChar char="•"/>
              <a:defRPr/>
            </a:pPr>
            <a:endParaRPr lang="en-US" altLang="id-ID" sz="2177" b="1" dirty="0">
              <a:solidFill>
                <a:srgbClr val="0000CC"/>
              </a:solidFill>
              <a:latin typeface="Arial" panose="020B0604020202020204" pitchFamily="34" charset="0"/>
              <a:ea typeface="Arial Unicode MS" pitchFamily="34" charset="-128"/>
            </a:endParaRPr>
          </a:p>
          <a:p>
            <a:pPr marL="414772" lvl="1" defTabSz="414772" fontAlgn="base">
              <a:spcBef>
                <a:spcPct val="0"/>
              </a:spcBef>
              <a:spcAft>
                <a:spcPct val="0"/>
              </a:spcAft>
              <a:defRPr/>
            </a:pPr>
            <a:r>
              <a:rPr lang="en-US" altLang="id-ID" sz="2177" dirty="0" err="1">
                <a:solidFill>
                  <a:srgbClr val="FF0000"/>
                </a:solidFill>
                <a:latin typeface="Arial" panose="020B0604020202020204" pitchFamily="34" charset="0"/>
                <a:ea typeface="Arial Unicode MS" pitchFamily="34" charset="-128"/>
                <a:hlinkClick r:id="rId3">
                  <a:extLst>
                    <a:ext uri="{A12FA001-AC4F-418D-AE19-62706E023703}">
                      <ahyp:hlinkClr xmlns:ahyp="http://schemas.microsoft.com/office/drawing/2018/hyperlinkcolor" val="tx"/>
                    </a:ext>
                  </a:extLst>
                </a:hlinkClick>
              </a:rPr>
              <a:t>Referensi</a:t>
            </a:r>
            <a:r>
              <a:rPr lang="en-US" altLang="id-ID" sz="2177" dirty="0">
                <a:solidFill>
                  <a:srgbClr val="FF0000"/>
                </a:solidFill>
                <a:latin typeface="Arial" panose="020B0604020202020204" pitchFamily="34" charset="0"/>
                <a:ea typeface="Arial Unicode MS" pitchFamily="34" charset="-128"/>
                <a:hlinkClick r:id="rId3">
                  <a:extLst>
                    <a:ext uri="{A12FA001-AC4F-418D-AE19-62706E023703}">
                      <ahyp:hlinkClr xmlns:ahyp="http://schemas.microsoft.com/office/drawing/2018/hyperlinkcolor" val="tx"/>
                    </a:ext>
                  </a:extLst>
                </a:hlinkClick>
              </a:rPr>
              <a:t> </a:t>
            </a:r>
            <a:r>
              <a:rPr lang="en-US" altLang="id-ID" sz="2177" dirty="0" err="1">
                <a:solidFill>
                  <a:srgbClr val="FF0000"/>
                </a:solidFill>
                <a:latin typeface="Arial" panose="020B0604020202020204" pitchFamily="34" charset="0"/>
                <a:ea typeface="Arial Unicode MS" pitchFamily="34" charset="-128"/>
                <a:hlinkClick r:id="rId3">
                  <a:extLst>
                    <a:ext uri="{A12FA001-AC4F-418D-AE19-62706E023703}">
                      <ahyp:hlinkClr xmlns:ahyp="http://schemas.microsoft.com/office/drawing/2018/hyperlinkcolor" val="tx"/>
                    </a:ext>
                  </a:extLst>
                </a:hlinkClick>
              </a:rPr>
              <a:t>utama</a:t>
            </a:r>
            <a:r>
              <a:rPr lang="en-US" altLang="id-ID" sz="2177" dirty="0">
                <a:solidFill>
                  <a:srgbClr val="0000CC"/>
                </a:solidFill>
                <a:latin typeface="Arial" panose="020B0604020202020204" pitchFamily="34" charset="0"/>
                <a:ea typeface="Arial Unicode MS" pitchFamily="34" charset="-128"/>
              </a:rPr>
              <a:t>:</a:t>
            </a:r>
          </a:p>
          <a:p>
            <a:pPr marL="414772" lvl="1" defTabSz="414772" fontAlgn="base">
              <a:spcBef>
                <a:spcPct val="0"/>
              </a:spcBef>
              <a:spcAft>
                <a:spcPct val="0"/>
              </a:spcAft>
              <a:defRPr/>
            </a:pPr>
            <a:r>
              <a:rPr lang="id-ID" altLang="id-ID" sz="2177" dirty="0">
                <a:solidFill>
                  <a:srgbClr val="0000CC"/>
                </a:solidFill>
                <a:latin typeface="Arial" panose="020B0604020202020204" pitchFamily="34" charset="0"/>
                <a:ea typeface="Arial Unicode MS" pitchFamily="34" charset="-128"/>
              </a:rPr>
              <a:t>W. Chan Kim dan  Renee Mauborgne </a:t>
            </a:r>
            <a:r>
              <a:rPr lang="en-US" altLang="id-ID" sz="2177" dirty="0">
                <a:solidFill>
                  <a:srgbClr val="0000CC"/>
                </a:solidFill>
                <a:latin typeface="Arial" panose="020B0604020202020204" pitchFamily="34" charset="0"/>
                <a:ea typeface="Arial Unicode MS" pitchFamily="34" charset="-128"/>
              </a:rPr>
              <a:t>(2015): </a:t>
            </a:r>
            <a:r>
              <a:rPr lang="id-ID" altLang="id-ID" sz="2177" dirty="0">
                <a:solidFill>
                  <a:srgbClr val="0000CC"/>
                </a:solidFill>
                <a:latin typeface="Arial" panose="020B0604020202020204" pitchFamily="34" charset="0"/>
                <a:ea typeface="Arial Unicode MS" pitchFamily="34" charset="-128"/>
              </a:rPr>
              <a:t>Blue Ocean Strategy: How to Create Uncontested Market Space and Make the Competition Irrelevant</a:t>
            </a:r>
            <a:r>
              <a:rPr lang="en-US" altLang="id-ID" sz="2177" dirty="0">
                <a:solidFill>
                  <a:srgbClr val="0000CC"/>
                </a:solidFill>
                <a:latin typeface="Arial" panose="020B0604020202020204" pitchFamily="34" charset="0"/>
                <a:ea typeface="Arial Unicode MS" pitchFamily="34" charset="-128"/>
              </a:rPr>
              <a:t>. Expanded Ed., Harvard Business School Press.</a:t>
            </a:r>
            <a:endParaRPr lang="en-US" altLang="id-ID" sz="2177" dirty="0">
              <a:solidFill>
                <a:srgbClr val="2D2DB9">
                  <a:lumMod val="75000"/>
                </a:srgbClr>
              </a:solidFill>
              <a:latin typeface="Arial" panose="020B0604020202020204" pitchFamily="34" charset="0"/>
              <a:ea typeface="Arial Unicode MS" pitchFamily="34" charset="-128"/>
            </a:endParaRPr>
          </a:p>
          <a:p>
            <a:pPr marL="414772" lvl="1" defTabSz="414772" fontAlgn="base">
              <a:spcBef>
                <a:spcPct val="0"/>
              </a:spcBef>
              <a:spcAft>
                <a:spcPct val="0"/>
              </a:spcAft>
              <a:defRPr/>
            </a:pPr>
            <a:endParaRPr lang="en-US" altLang="id-ID" sz="2177" dirty="0">
              <a:solidFill>
                <a:srgbClr val="2D2DB9">
                  <a:lumMod val="75000"/>
                </a:srgbClr>
              </a:solidFill>
              <a:latin typeface="Arial" panose="020B0604020202020204" pitchFamily="34" charset="0"/>
              <a:ea typeface="Arial Unicode MS" pitchFamily="34" charset="-128"/>
            </a:endParaRPr>
          </a:p>
          <a:p>
            <a:pPr marL="414772" lvl="1" defTabSz="414772" fontAlgn="base">
              <a:spcBef>
                <a:spcPct val="0"/>
              </a:spcBef>
              <a:spcAft>
                <a:spcPct val="0"/>
              </a:spcAft>
              <a:defRPr/>
            </a:pPr>
            <a:endParaRPr lang="en-CA" altLang="id-ID" sz="2177" dirty="0">
              <a:solidFill>
                <a:srgbClr val="C00000"/>
              </a:solidFill>
              <a:latin typeface="Arial" panose="020B0604020202020204" pitchFamily="34" charset="0"/>
              <a:ea typeface="Arial Unicode MS" pitchFamily="34" charset="-128"/>
            </a:endParaRPr>
          </a:p>
          <a:p>
            <a:pPr marL="414772" lvl="1" defTabSz="414772" fontAlgn="base">
              <a:spcBef>
                <a:spcPct val="0"/>
              </a:spcBef>
              <a:spcAft>
                <a:spcPct val="0"/>
              </a:spcAft>
              <a:defRPr/>
            </a:pPr>
            <a:r>
              <a:rPr lang="en-US" altLang="id-ID" sz="2903" b="1" dirty="0">
                <a:solidFill>
                  <a:srgbClr val="C00000"/>
                </a:solidFill>
                <a:latin typeface="Arial" panose="020B0604020202020204" pitchFamily="34" charset="0"/>
                <a:ea typeface="Arial Unicode MS" pitchFamily="34" charset="-128"/>
              </a:rPr>
              <a:t>Strategi </a:t>
            </a:r>
            <a:r>
              <a:rPr lang="en-US" altLang="id-ID" sz="2903" b="1" dirty="0" err="1">
                <a:solidFill>
                  <a:srgbClr val="C00000"/>
                </a:solidFill>
                <a:latin typeface="Arial" panose="020B0604020202020204" pitchFamily="34" charset="0"/>
                <a:ea typeface="Arial Unicode MS" pitchFamily="34" charset="-128"/>
              </a:rPr>
              <a:t>Fleksibilitas</a:t>
            </a:r>
            <a:r>
              <a:rPr lang="en-US" altLang="id-ID" sz="2903" b="1" dirty="0">
                <a:solidFill>
                  <a:srgbClr val="C00000"/>
                </a:solidFill>
                <a:latin typeface="Arial" panose="020B0604020202020204" pitchFamily="34" charset="0"/>
                <a:ea typeface="Arial Unicode MS" pitchFamily="34" charset="-128"/>
              </a:rPr>
              <a:t> </a:t>
            </a:r>
            <a:r>
              <a:rPr lang="en-US" altLang="id-ID" sz="2903" b="1" dirty="0" err="1">
                <a:solidFill>
                  <a:srgbClr val="C00000"/>
                </a:solidFill>
                <a:latin typeface="Arial" panose="020B0604020202020204" pitchFamily="34" charset="0"/>
                <a:ea typeface="Arial Unicode MS" pitchFamily="34" charset="-128"/>
              </a:rPr>
              <a:t>dalam</a:t>
            </a:r>
            <a:r>
              <a:rPr lang="en-US" altLang="id-ID" sz="2903" b="1" dirty="0">
                <a:solidFill>
                  <a:srgbClr val="C00000"/>
                </a:solidFill>
                <a:latin typeface="Arial" panose="020B0604020202020204" pitchFamily="34" charset="0"/>
                <a:ea typeface="Arial Unicode MS" pitchFamily="34" charset="-128"/>
              </a:rPr>
              <a:t> marketing --</a:t>
            </a:r>
            <a:r>
              <a:rPr lang="en-US" altLang="id-ID" sz="2903" b="1" dirty="0" err="1">
                <a:solidFill>
                  <a:srgbClr val="C00000"/>
                </a:solidFill>
                <a:latin typeface="Arial" panose="020B0604020202020204" pitchFamily="34" charset="0"/>
                <a:ea typeface="Arial Unicode MS" pitchFamily="34" charset="-128"/>
              </a:rPr>
              <a:t>dengan</a:t>
            </a:r>
            <a:r>
              <a:rPr lang="en-US" altLang="id-ID" sz="2903" b="1" dirty="0">
                <a:solidFill>
                  <a:srgbClr val="C00000"/>
                </a:solidFill>
                <a:latin typeface="Arial" panose="020B0604020202020204" pitchFamily="34" charset="0"/>
                <a:ea typeface="Arial Unicode MS" pitchFamily="34" charset="-128"/>
              </a:rPr>
              <a:t> K</a:t>
            </a:r>
            <a:r>
              <a:rPr lang="id-ID" altLang="id-ID" sz="2903" b="1" dirty="0">
                <a:solidFill>
                  <a:srgbClr val="C00000"/>
                </a:solidFill>
                <a:latin typeface="Arial" panose="020B0604020202020204" pitchFamily="34" charset="0"/>
                <a:ea typeface="Arial Unicode MS" pitchFamily="34" charset="-128"/>
              </a:rPr>
              <a:t>reativitas dan Inovasi </a:t>
            </a:r>
            <a:r>
              <a:rPr lang="en-US" altLang="id-ID" sz="2903" b="1" dirty="0" err="1">
                <a:solidFill>
                  <a:srgbClr val="C00000"/>
                </a:solidFill>
                <a:latin typeface="Arial" panose="020B0604020202020204" pitchFamily="34" charset="0"/>
                <a:ea typeface="Arial Unicode MS" pitchFamily="34" charset="-128"/>
              </a:rPr>
              <a:t>menciptakan</a:t>
            </a:r>
            <a:r>
              <a:rPr lang="en-US" altLang="id-ID" sz="2903" b="1" dirty="0">
                <a:solidFill>
                  <a:srgbClr val="C00000"/>
                </a:solidFill>
                <a:latin typeface="Arial" panose="020B0604020202020204" pitchFamily="34" charset="0"/>
                <a:ea typeface="Arial Unicode MS" pitchFamily="34" charset="-128"/>
              </a:rPr>
              <a:t> </a:t>
            </a:r>
            <a:r>
              <a:rPr lang="en-US" altLang="id-ID" sz="2903" b="1" dirty="0" err="1">
                <a:solidFill>
                  <a:srgbClr val="0000CC"/>
                </a:solidFill>
                <a:latin typeface="Arial" panose="020B0604020202020204" pitchFamily="34" charset="0"/>
                <a:ea typeface="Arial Unicode MS" pitchFamily="34" charset="-128"/>
                <a:hlinkClick r:id="rId4">
                  <a:extLst>
                    <a:ext uri="{A12FA001-AC4F-418D-AE19-62706E023703}">
                      <ahyp:hlinkClr xmlns:ahyp="http://schemas.microsoft.com/office/drawing/2018/hyperlinkcolor" val="tx"/>
                    </a:ext>
                  </a:extLst>
                </a:hlinkClick>
              </a:rPr>
              <a:t>peluang</a:t>
            </a:r>
            <a:r>
              <a:rPr lang="en-US" altLang="id-ID" sz="2903" b="1" dirty="0">
                <a:solidFill>
                  <a:srgbClr val="0000CC"/>
                </a:solidFill>
                <a:latin typeface="Arial" panose="020B0604020202020204" pitchFamily="34" charset="0"/>
                <a:ea typeface="Arial Unicode MS" pitchFamily="34" charset="-128"/>
                <a:hlinkClick r:id="rId4">
                  <a:extLst>
                    <a:ext uri="{A12FA001-AC4F-418D-AE19-62706E023703}">
                      <ahyp:hlinkClr xmlns:ahyp="http://schemas.microsoft.com/office/drawing/2018/hyperlinkcolor" val="tx"/>
                    </a:ext>
                  </a:extLst>
                </a:hlinkClick>
              </a:rPr>
              <a:t> pasar</a:t>
            </a:r>
            <a:r>
              <a:rPr lang="en-US" altLang="id-ID" sz="2903" b="1" dirty="0">
                <a:solidFill>
                  <a:srgbClr val="0000CC"/>
                </a:solidFill>
                <a:latin typeface="Arial" panose="020B0604020202020204" pitchFamily="34" charset="0"/>
                <a:ea typeface="Arial Unicode MS" pitchFamily="34" charset="-128"/>
              </a:rPr>
              <a:t> </a:t>
            </a:r>
            <a:r>
              <a:rPr lang="en-US" altLang="id-ID" sz="2903" b="1" dirty="0">
                <a:solidFill>
                  <a:srgbClr val="C00000"/>
                </a:solidFill>
                <a:latin typeface="Arial" panose="020B0604020202020204" pitchFamily="34" charset="0"/>
                <a:ea typeface="Arial Unicode MS" pitchFamily="34" charset="-128"/>
              </a:rPr>
              <a:t>di mana </a:t>
            </a:r>
            <a:r>
              <a:rPr lang="en-US" altLang="id-ID" sz="2903" b="1" dirty="0" err="1">
                <a:solidFill>
                  <a:srgbClr val="C00000"/>
                </a:solidFill>
                <a:latin typeface="Arial" panose="020B0604020202020204" pitchFamily="34" charset="0"/>
                <a:ea typeface="Arial Unicode MS" pitchFamily="34" charset="-128"/>
              </a:rPr>
              <a:t>persaingan</a:t>
            </a:r>
            <a:r>
              <a:rPr lang="en-US" altLang="id-ID" sz="2903" b="1" dirty="0">
                <a:solidFill>
                  <a:srgbClr val="C00000"/>
                </a:solidFill>
                <a:latin typeface="Arial" panose="020B0604020202020204" pitchFamily="34" charset="0"/>
                <a:ea typeface="Arial Unicode MS" pitchFamily="34" charset="-128"/>
              </a:rPr>
              <a:t> </a:t>
            </a:r>
            <a:r>
              <a:rPr lang="en-US" altLang="id-ID" sz="2903" b="1" dirty="0" err="1">
                <a:solidFill>
                  <a:srgbClr val="C00000"/>
                </a:solidFill>
                <a:latin typeface="Arial" panose="020B0604020202020204" pitchFamily="34" charset="0"/>
                <a:ea typeface="Arial Unicode MS" pitchFamily="34" charset="-128"/>
              </a:rPr>
              <a:t>menjadi</a:t>
            </a:r>
            <a:r>
              <a:rPr lang="en-US" altLang="id-ID" sz="2903" b="1" dirty="0">
                <a:solidFill>
                  <a:srgbClr val="C00000"/>
                </a:solidFill>
                <a:latin typeface="Arial" panose="020B0604020202020204" pitchFamily="34" charset="0"/>
                <a:ea typeface="Arial Unicode MS" pitchFamily="34" charset="-128"/>
              </a:rPr>
              <a:t> </a:t>
            </a:r>
            <a:r>
              <a:rPr lang="en-US" altLang="id-ID" sz="2903" b="1" dirty="0" err="1">
                <a:solidFill>
                  <a:srgbClr val="C00000"/>
                </a:solidFill>
                <a:latin typeface="Arial" panose="020B0604020202020204" pitchFamily="34" charset="0"/>
                <a:ea typeface="Arial Unicode MS" pitchFamily="34" charset="-128"/>
              </a:rPr>
              <a:t>tidak</a:t>
            </a:r>
            <a:r>
              <a:rPr lang="en-US" altLang="id-ID" sz="2903" b="1" dirty="0">
                <a:solidFill>
                  <a:srgbClr val="C00000"/>
                </a:solidFill>
                <a:latin typeface="Arial" panose="020B0604020202020204" pitchFamily="34" charset="0"/>
                <a:ea typeface="Arial Unicode MS" pitchFamily="34" charset="-128"/>
              </a:rPr>
              <a:t> relevant.</a:t>
            </a:r>
          </a:p>
          <a:p>
            <a:pPr marL="414772" lvl="1" defTabSz="414772" fontAlgn="base">
              <a:spcBef>
                <a:spcPct val="0"/>
              </a:spcBef>
              <a:spcAft>
                <a:spcPct val="0"/>
              </a:spcAft>
              <a:defRPr/>
            </a:pPr>
            <a:r>
              <a:rPr lang="en-US" altLang="id-ID" sz="2177" dirty="0">
                <a:solidFill>
                  <a:srgbClr val="2D2DB9">
                    <a:lumMod val="75000"/>
                  </a:srgbClr>
                </a:solidFill>
                <a:latin typeface="Arial" panose="020B0604020202020204" pitchFamily="34" charset="0"/>
                <a:ea typeface="Arial Unicode MS" pitchFamily="34" charset="-128"/>
              </a:rPr>
              <a:t> </a:t>
            </a:r>
          </a:p>
        </p:txBody>
      </p:sp>
      <p:sp>
        <p:nvSpPr>
          <p:cNvPr id="4" name="Rectangle 3">
            <a:extLst>
              <a:ext uri="{FF2B5EF4-FFF2-40B4-BE49-F238E27FC236}">
                <a16:creationId xmlns:a16="http://schemas.microsoft.com/office/drawing/2014/main" id="{75AD61AC-C814-4B2D-A241-ECB10A3255CA}"/>
              </a:ext>
            </a:extLst>
          </p:cNvPr>
          <p:cNvSpPr/>
          <p:nvPr/>
        </p:nvSpPr>
        <p:spPr>
          <a:xfrm>
            <a:off x="6096000" y="6368596"/>
            <a:ext cx="4162422" cy="343620"/>
          </a:xfrm>
          <a:prstGeom prst="rect">
            <a:avLst/>
          </a:prstGeom>
        </p:spPr>
        <p:txBody>
          <a:bodyPr wrap="none">
            <a:spAutoFit/>
          </a:bodyPr>
          <a:lstStyle/>
          <a:p>
            <a:pPr defTabSz="829544" eaLnBrk="0" fontAlgn="base" hangingPunct="0">
              <a:spcBef>
                <a:spcPct val="0"/>
              </a:spcBef>
              <a:spcAft>
                <a:spcPct val="0"/>
              </a:spcAft>
              <a:defRPr/>
            </a:pPr>
            <a:r>
              <a:rPr lang="id-ID" altLang="id-ID" sz="1633" dirty="0">
                <a:solidFill>
                  <a:srgbClr val="2D2DB9">
                    <a:lumMod val="75000"/>
                  </a:srgbClr>
                </a:solidFill>
                <a:latin typeface="Tahoma" panose="020B0604030504040204" pitchFamily="34" charset="0"/>
                <a:ea typeface="Arial Unicode MS"/>
              </a:rPr>
              <a:t>Kompilasi: Prof Rudy C Tarumingkeng, </a:t>
            </a:r>
            <a:r>
              <a:rPr lang="id-ID" altLang="id-ID" sz="1633" dirty="0" err="1">
                <a:solidFill>
                  <a:srgbClr val="2D2DB9">
                    <a:lumMod val="75000"/>
                  </a:srgbClr>
                </a:solidFill>
                <a:latin typeface="Tahoma" panose="020B0604030504040204" pitchFamily="34" charset="0"/>
                <a:ea typeface="Arial Unicode MS"/>
              </a:rPr>
              <a:t>PhD</a:t>
            </a:r>
            <a:endParaRPr lang="id-ID" altLang="id-ID" sz="1633" dirty="0">
              <a:solidFill>
                <a:srgbClr val="2D2DB9">
                  <a:lumMod val="75000"/>
                </a:srgbClr>
              </a:solidFill>
              <a:latin typeface="Tahoma" panose="020B0604030504040204" pitchFamily="34" charset="0"/>
              <a:ea typeface="Arial Unicode MS"/>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578" name="Rectangle 1">
            <a:extLst>
              <a:ext uri="{FF2B5EF4-FFF2-40B4-BE49-F238E27FC236}">
                <a16:creationId xmlns:a16="http://schemas.microsoft.com/office/drawing/2014/main" id="{218C9953-B773-1E36-BF57-9EC8CE97333E}"/>
              </a:ext>
            </a:extLst>
          </p:cNvPr>
          <p:cNvSpPr>
            <a:spLocks noGrp="1" noChangeArrowheads="1"/>
          </p:cNvSpPr>
          <p:nvPr>
            <p:ph type="title"/>
          </p:nvPr>
        </p:nvSpPr>
        <p:spPr>
          <a:xfrm>
            <a:off x="2569070" y="358599"/>
            <a:ext cx="7282845" cy="607744"/>
          </a:xfrm>
        </p:spPr>
        <p:txBody>
          <a:bodyPr vert="horz" wrap="square" lIns="0" tIns="22534" rIns="0" bIns="0" numCol="1" anchor="ctr" anchorCtr="0" compatLnSpc="1">
            <a:prstTxWarp prst="textNoShape">
              <a:avLst/>
            </a:prstTxWarp>
          </a:bodyPr>
          <a:lstStyle/>
          <a:p>
            <a:pPr algn="l" eaLnBrk="1">
              <a:buClrTx/>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 pos="8537387" algn="l"/>
              </a:tabLst>
            </a:pPr>
            <a:r>
              <a:rPr lang="en-US" altLang="id-ID" sz="2540" b="1">
                <a:solidFill>
                  <a:srgbClr val="0000CC"/>
                </a:solidFill>
              </a:rPr>
              <a:t>Blue Ocean Strategy</a:t>
            </a:r>
            <a:r>
              <a:rPr lang="id-ID" altLang="id-ID" sz="2540" b="1">
                <a:solidFill>
                  <a:srgbClr val="0000CC"/>
                </a:solidFill>
              </a:rPr>
              <a:t> (Strategi Samudera Biru)</a:t>
            </a:r>
            <a:endParaRPr lang="en-US" altLang="id-ID" sz="2540" b="1">
              <a:solidFill>
                <a:srgbClr val="0000CC"/>
              </a:solidFill>
            </a:endParaRPr>
          </a:p>
        </p:txBody>
      </p:sp>
      <p:sp>
        <p:nvSpPr>
          <p:cNvPr id="24579" name="Rectangle 2">
            <a:extLst>
              <a:ext uri="{FF2B5EF4-FFF2-40B4-BE49-F238E27FC236}">
                <a16:creationId xmlns:a16="http://schemas.microsoft.com/office/drawing/2014/main" id="{EF146D58-F6CB-40E6-0973-6AFFC3E6016D}"/>
              </a:ext>
            </a:extLst>
          </p:cNvPr>
          <p:cNvSpPr>
            <a:spLocks noGrp="1" noChangeArrowheads="1"/>
          </p:cNvSpPr>
          <p:nvPr>
            <p:ph type="subTitle" idx="4294967295"/>
          </p:nvPr>
        </p:nvSpPr>
        <p:spPr>
          <a:xfrm>
            <a:off x="6641818" y="6389952"/>
            <a:ext cx="3240340" cy="437806"/>
          </a:xfrm>
        </p:spPr>
        <p:txBody>
          <a:bodyPr vert="horz" wrap="square" lIns="0" tIns="19269" rIns="0" bIns="0" numCol="1" anchor="t" anchorCtr="0" compatLnSpc="1">
            <a:prstTxWarp prst="textNoShape">
              <a:avLst/>
            </a:prstTxWarp>
          </a:bodyPr>
          <a:lstStyle/>
          <a:p>
            <a:pPr indent="-277955" eaLnBrk="1">
              <a:spcAft>
                <a:spcPct val="0"/>
              </a:spcAft>
              <a:buClrTx/>
              <a:tabLst>
                <a:tab pos="311079" algn="l"/>
                <a:tab pos="413332" algn="l"/>
                <a:tab pos="828104" algn="l"/>
                <a:tab pos="1242876" algn="l"/>
                <a:tab pos="1657648" algn="l"/>
                <a:tab pos="2072419" algn="l"/>
                <a:tab pos="2487191" algn="l"/>
                <a:tab pos="2901963" algn="l"/>
                <a:tab pos="3316735" algn="l"/>
                <a:tab pos="3731507" algn="l"/>
                <a:tab pos="4146279" algn="l"/>
                <a:tab pos="4561051" algn="l"/>
                <a:tab pos="4975822" algn="l"/>
                <a:tab pos="5390594" algn="l"/>
                <a:tab pos="5805366" algn="l"/>
                <a:tab pos="6220138" algn="l"/>
                <a:tab pos="6634910" algn="l"/>
                <a:tab pos="7049682" algn="l"/>
                <a:tab pos="7464453" algn="l"/>
                <a:tab pos="7879225" algn="l"/>
                <a:tab pos="8293997" algn="l"/>
              </a:tabLst>
            </a:pPr>
            <a:r>
              <a:rPr lang="en-US" altLang="id-ID" sz="1814"/>
              <a:t>(Kim and Mauborgne, 2005)</a:t>
            </a:r>
          </a:p>
        </p:txBody>
      </p:sp>
      <p:pic>
        <p:nvPicPr>
          <p:cNvPr id="24580" name="Picture 4">
            <a:extLst>
              <a:ext uri="{FF2B5EF4-FFF2-40B4-BE49-F238E27FC236}">
                <a16:creationId xmlns:a16="http://schemas.microsoft.com/office/drawing/2014/main" id="{B26BC226-D8CB-32F5-E150-36C70251087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1193" y="4016583"/>
            <a:ext cx="3692548" cy="2207751"/>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1270" name="Rectangle 1">
            <a:extLst>
              <a:ext uri="{FF2B5EF4-FFF2-40B4-BE49-F238E27FC236}">
                <a16:creationId xmlns:a16="http://schemas.microsoft.com/office/drawing/2014/main" id="{B7A6B0D8-615C-46A3-AAF0-F39D670B88D2}"/>
              </a:ext>
            </a:extLst>
          </p:cNvPr>
          <p:cNvSpPr>
            <a:spLocks noChangeArrowheads="1"/>
          </p:cNvSpPr>
          <p:nvPr/>
        </p:nvSpPr>
        <p:spPr bwMode="auto">
          <a:xfrm>
            <a:off x="5769087" y="1273095"/>
            <a:ext cx="4571040" cy="2353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414772" eaLnBrk="0" fontAlgn="base" hangingPunct="0">
              <a:spcBef>
                <a:spcPct val="0"/>
              </a:spcBef>
              <a:spcAft>
                <a:spcPct val="0"/>
              </a:spcAft>
              <a:defRPr/>
            </a:pPr>
            <a:r>
              <a:rPr lang="id-ID" altLang="id-ID" sz="1633" b="1" dirty="0" err="1">
                <a:solidFill>
                  <a:srgbClr val="0000CC"/>
                </a:solidFill>
                <a:latin typeface="Arial" panose="020B0604020202020204" pitchFamily="34" charset="0"/>
                <a:ea typeface="Arial Unicode MS" pitchFamily="34" charset="-128"/>
              </a:rPr>
              <a:t>Blue</a:t>
            </a:r>
            <a:r>
              <a:rPr lang="id-ID" altLang="id-ID" sz="1633" b="1" dirty="0">
                <a:solidFill>
                  <a:srgbClr val="0000CC"/>
                </a:solidFill>
                <a:latin typeface="Arial" panose="020B0604020202020204" pitchFamily="34" charset="0"/>
                <a:ea typeface="Arial Unicode MS" pitchFamily="34" charset="-128"/>
              </a:rPr>
              <a:t> Ocean </a:t>
            </a:r>
            <a:r>
              <a:rPr lang="id-ID" altLang="id-ID" sz="1633" b="1" dirty="0" err="1">
                <a:solidFill>
                  <a:srgbClr val="0000CC"/>
                </a:solidFill>
                <a:latin typeface="Arial" panose="020B0604020202020204" pitchFamily="34" charset="0"/>
                <a:ea typeface="Arial Unicode MS" pitchFamily="34" charset="-128"/>
              </a:rPr>
              <a:t>Strategy</a:t>
            </a:r>
            <a:r>
              <a:rPr lang="id-ID" altLang="id-ID" sz="1633" b="1" dirty="0">
                <a:solidFill>
                  <a:srgbClr val="0000CC"/>
                </a:solidFill>
                <a:latin typeface="Arial" panose="020B0604020202020204" pitchFamily="34" charset="0"/>
                <a:ea typeface="Arial Unicode MS" pitchFamily="34" charset="-128"/>
              </a:rPr>
              <a:t> (BOS) atau Strategi Samudera Biru digagas pada tahun 2005 oleh  W. Chan Kim dan  </a:t>
            </a:r>
            <a:r>
              <a:rPr lang="id-ID" altLang="id-ID" sz="1633" b="1" dirty="0" err="1">
                <a:solidFill>
                  <a:srgbClr val="0000CC"/>
                </a:solidFill>
                <a:latin typeface="Arial" panose="020B0604020202020204" pitchFamily="34" charset="0"/>
                <a:ea typeface="Arial Unicode MS" pitchFamily="34" charset="-128"/>
              </a:rPr>
              <a:t>Renee</a:t>
            </a:r>
            <a:r>
              <a:rPr lang="id-ID" altLang="id-ID" sz="1633" b="1" dirty="0">
                <a:solidFill>
                  <a:srgbClr val="0000CC"/>
                </a:solidFill>
                <a:latin typeface="Arial" panose="020B0604020202020204" pitchFamily="34" charset="0"/>
                <a:ea typeface="Arial Unicode MS" pitchFamily="34" charset="-128"/>
              </a:rPr>
              <a:t> </a:t>
            </a:r>
            <a:r>
              <a:rPr lang="id-ID" altLang="id-ID" sz="1633" b="1" dirty="0" err="1">
                <a:solidFill>
                  <a:srgbClr val="0000CC"/>
                </a:solidFill>
                <a:latin typeface="Arial" panose="020B0604020202020204" pitchFamily="34" charset="0"/>
                <a:ea typeface="Arial Unicode MS" pitchFamily="34" charset="-128"/>
              </a:rPr>
              <a:t>Mauborgne</a:t>
            </a:r>
            <a:r>
              <a:rPr lang="id-ID" altLang="id-ID" sz="1633" b="1" dirty="0">
                <a:solidFill>
                  <a:srgbClr val="0000CC"/>
                </a:solidFill>
                <a:latin typeface="Arial" panose="020B0604020202020204" pitchFamily="34" charset="0"/>
                <a:ea typeface="Arial Unicode MS" pitchFamily="34" charset="-128"/>
              </a:rPr>
              <a:t> dalam buku mereka: </a:t>
            </a:r>
            <a:r>
              <a:rPr lang="id-ID" altLang="id-ID" sz="1633" b="1" dirty="0" err="1">
                <a:solidFill>
                  <a:srgbClr val="0000CC"/>
                </a:solidFill>
                <a:latin typeface="Arial" panose="020B0604020202020204" pitchFamily="34" charset="0"/>
                <a:ea typeface="Arial Unicode MS" pitchFamily="34" charset="-128"/>
              </a:rPr>
              <a:t>Blue</a:t>
            </a:r>
            <a:r>
              <a:rPr lang="id-ID" altLang="id-ID" sz="1633" b="1" dirty="0">
                <a:solidFill>
                  <a:srgbClr val="0000CC"/>
                </a:solidFill>
                <a:latin typeface="Arial" panose="020B0604020202020204" pitchFamily="34" charset="0"/>
                <a:ea typeface="Arial Unicode MS" pitchFamily="34" charset="-128"/>
              </a:rPr>
              <a:t> Ocean </a:t>
            </a:r>
            <a:r>
              <a:rPr lang="id-ID" altLang="id-ID" sz="1633" b="1" dirty="0" err="1">
                <a:solidFill>
                  <a:srgbClr val="0000CC"/>
                </a:solidFill>
                <a:latin typeface="Arial" panose="020B0604020202020204" pitchFamily="34" charset="0"/>
                <a:ea typeface="Arial Unicode MS" pitchFamily="34" charset="-128"/>
              </a:rPr>
              <a:t>Strategy</a:t>
            </a:r>
            <a:r>
              <a:rPr lang="id-ID" altLang="id-ID" sz="1633" b="1" dirty="0">
                <a:solidFill>
                  <a:srgbClr val="0000CC"/>
                </a:solidFill>
                <a:latin typeface="Arial" panose="020B0604020202020204" pitchFamily="34" charset="0"/>
                <a:ea typeface="Arial Unicode MS" pitchFamily="34" charset="-128"/>
              </a:rPr>
              <a:t>: </a:t>
            </a:r>
            <a:r>
              <a:rPr lang="id-ID" altLang="id-ID" sz="1633" b="1" dirty="0" err="1">
                <a:solidFill>
                  <a:srgbClr val="0000CC"/>
                </a:solidFill>
                <a:latin typeface="Arial" panose="020B0604020202020204" pitchFamily="34" charset="0"/>
                <a:ea typeface="Arial Unicode MS" pitchFamily="34" charset="-128"/>
              </a:rPr>
              <a:t>How</a:t>
            </a:r>
            <a:r>
              <a:rPr lang="id-ID" altLang="id-ID" sz="1633" b="1" dirty="0">
                <a:solidFill>
                  <a:srgbClr val="0000CC"/>
                </a:solidFill>
                <a:latin typeface="Arial" panose="020B0604020202020204" pitchFamily="34" charset="0"/>
                <a:ea typeface="Arial Unicode MS" pitchFamily="34" charset="-128"/>
              </a:rPr>
              <a:t> </a:t>
            </a:r>
            <a:r>
              <a:rPr lang="id-ID" altLang="id-ID" sz="1633" b="1" dirty="0" err="1">
                <a:solidFill>
                  <a:srgbClr val="0000CC"/>
                </a:solidFill>
                <a:latin typeface="Arial" panose="020B0604020202020204" pitchFamily="34" charset="0"/>
                <a:ea typeface="Arial Unicode MS" pitchFamily="34" charset="-128"/>
              </a:rPr>
              <a:t>to</a:t>
            </a:r>
            <a:r>
              <a:rPr lang="id-ID" altLang="id-ID" sz="1633" b="1" dirty="0">
                <a:solidFill>
                  <a:srgbClr val="0000CC"/>
                </a:solidFill>
                <a:latin typeface="Arial" panose="020B0604020202020204" pitchFamily="34" charset="0"/>
                <a:ea typeface="Arial Unicode MS" pitchFamily="34" charset="-128"/>
              </a:rPr>
              <a:t> </a:t>
            </a:r>
            <a:r>
              <a:rPr lang="id-ID" altLang="id-ID" sz="1633" b="1" dirty="0" err="1">
                <a:solidFill>
                  <a:srgbClr val="0000CC"/>
                </a:solidFill>
                <a:latin typeface="Arial" panose="020B0604020202020204" pitchFamily="34" charset="0"/>
                <a:ea typeface="Arial Unicode MS" pitchFamily="34" charset="-128"/>
              </a:rPr>
              <a:t>Create</a:t>
            </a:r>
            <a:r>
              <a:rPr lang="id-ID" altLang="id-ID" sz="1633" b="1" dirty="0">
                <a:solidFill>
                  <a:srgbClr val="0000CC"/>
                </a:solidFill>
                <a:latin typeface="Arial" panose="020B0604020202020204" pitchFamily="34" charset="0"/>
                <a:ea typeface="Arial Unicode MS" pitchFamily="34" charset="-128"/>
              </a:rPr>
              <a:t> </a:t>
            </a:r>
            <a:r>
              <a:rPr lang="id-ID" altLang="id-ID" sz="1633" b="1" dirty="0" err="1">
                <a:solidFill>
                  <a:srgbClr val="0000CC"/>
                </a:solidFill>
                <a:latin typeface="Arial" panose="020B0604020202020204" pitchFamily="34" charset="0"/>
                <a:ea typeface="Arial Unicode MS" pitchFamily="34" charset="-128"/>
              </a:rPr>
              <a:t>Uncontested</a:t>
            </a:r>
            <a:r>
              <a:rPr lang="id-ID" altLang="id-ID" sz="1633" b="1" dirty="0">
                <a:solidFill>
                  <a:srgbClr val="0000CC"/>
                </a:solidFill>
                <a:latin typeface="Arial" panose="020B0604020202020204" pitchFamily="34" charset="0"/>
                <a:ea typeface="Arial Unicode MS" pitchFamily="34" charset="-128"/>
              </a:rPr>
              <a:t> </a:t>
            </a:r>
            <a:r>
              <a:rPr lang="id-ID" altLang="id-ID" sz="1633" b="1" dirty="0" err="1">
                <a:solidFill>
                  <a:srgbClr val="0000CC"/>
                </a:solidFill>
                <a:latin typeface="Arial" panose="020B0604020202020204" pitchFamily="34" charset="0"/>
                <a:ea typeface="Arial Unicode MS" pitchFamily="34" charset="-128"/>
              </a:rPr>
              <a:t>Market</a:t>
            </a:r>
            <a:r>
              <a:rPr lang="id-ID" altLang="id-ID" sz="1633" b="1" dirty="0">
                <a:solidFill>
                  <a:srgbClr val="0000CC"/>
                </a:solidFill>
                <a:latin typeface="Arial" panose="020B0604020202020204" pitchFamily="34" charset="0"/>
                <a:ea typeface="Arial Unicode MS" pitchFamily="34" charset="-128"/>
              </a:rPr>
              <a:t> </a:t>
            </a:r>
            <a:r>
              <a:rPr lang="id-ID" altLang="id-ID" sz="1633" b="1" dirty="0" err="1">
                <a:solidFill>
                  <a:srgbClr val="0000CC"/>
                </a:solidFill>
                <a:latin typeface="Arial" panose="020B0604020202020204" pitchFamily="34" charset="0"/>
                <a:ea typeface="Arial Unicode MS" pitchFamily="34" charset="-128"/>
              </a:rPr>
              <a:t>Space</a:t>
            </a:r>
            <a:r>
              <a:rPr lang="id-ID" altLang="id-ID" sz="1633" b="1" dirty="0">
                <a:solidFill>
                  <a:srgbClr val="0000CC"/>
                </a:solidFill>
                <a:latin typeface="Arial" panose="020B0604020202020204" pitchFamily="34" charset="0"/>
                <a:ea typeface="Arial Unicode MS" pitchFamily="34" charset="-128"/>
              </a:rPr>
              <a:t> </a:t>
            </a:r>
            <a:r>
              <a:rPr lang="id-ID" altLang="id-ID" sz="1633" b="1" dirty="0" err="1">
                <a:solidFill>
                  <a:srgbClr val="0000CC"/>
                </a:solidFill>
                <a:latin typeface="Arial" panose="020B0604020202020204" pitchFamily="34" charset="0"/>
                <a:ea typeface="Arial Unicode MS" pitchFamily="34" charset="-128"/>
              </a:rPr>
              <a:t>and</a:t>
            </a:r>
            <a:r>
              <a:rPr lang="id-ID" altLang="id-ID" sz="1633" b="1" dirty="0">
                <a:solidFill>
                  <a:srgbClr val="0000CC"/>
                </a:solidFill>
                <a:latin typeface="Arial" panose="020B0604020202020204" pitchFamily="34" charset="0"/>
                <a:ea typeface="Arial Unicode MS" pitchFamily="34" charset="-128"/>
              </a:rPr>
              <a:t> </a:t>
            </a:r>
            <a:r>
              <a:rPr lang="id-ID" altLang="id-ID" sz="1633" b="1" dirty="0" err="1">
                <a:solidFill>
                  <a:srgbClr val="0000CC"/>
                </a:solidFill>
                <a:latin typeface="Arial" panose="020B0604020202020204" pitchFamily="34" charset="0"/>
                <a:ea typeface="Arial Unicode MS" pitchFamily="34" charset="-128"/>
              </a:rPr>
              <a:t>Make</a:t>
            </a:r>
            <a:r>
              <a:rPr lang="id-ID" altLang="id-ID" sz="1633" b="1" dirty="0">
                <a:solidFill>
                  <a:srgbClr val="0000CC"/>
                </a:solidFill>
                <a:latin typeface="Arial" panose="020B0604020202020204" pitchFamily="34" charset="0"/>
                <a:ea typeface="Arial Unicode MS" pitchFamily="34" charset="-128"/>
              </a:rPr>
              <a:t> </a:t>
            </a:r>
            <a:r>
              <a:rPr lang="id-ID" altLang="id-ID" sz="1633" b="1" dirty="0" err="1">
                <a:solidFill>
                  <a:srgbClr val="0000CC"/>
                </a:solidFill>
                <a:latin typeface="Arial" panose="020B0604020202020204" pitchFamily="34" charset="0"/>
                <a:ea typeface="Arial Unicode MS" pitchFamily="34" charset="-128"/>
              </a:rPr>
              <a:t>the</a:t>
            </a:r>
            <a:r>
              <a:rPr lang="id-ID" altLang="id-ID" sz="1633" b="1" dirty="0">
                <a:solidFill>
                  <a:srgbClr val="0000CC"/>
                </a:solidFill>
                <a:latin typeface="Arial" panose="020B0604020202020204" pitchFamily="34" charset="0"/>
                <a:ea typeface="Arial Unicode MS" pitchFamily="34" charset="-128"/>
              </a:rPr>
              <a:t> </a:t>
            </a:r>
            <a:r>
              <a:rPr lang="id-ID" altLang="id-ID" sz="1633" b="1" dirty="0" err="1">
                <a:solidFill>
                  <a:srgbClr val="0000CC"/>
                </a:solidFill>
                <a:latin typeface="Arial" panose="020B0604020202020204" pitchFamily="34" charset="0"/>
                <a:ea typeface="Arial Unicode MS" pitchFamily="34" charset="-128"/>
              </a:rPr>
              <a:t>Competition</a:t>
            </a:r>
            <a:r>
              <a:rPr lang="id-ID" altLang="id-ID" sz="1633" b="1" dirty="0">
                <a:solidFill>
                  <a:srgbClr val="0000CC"/>
                </a:solidFill>
                <a:latin typeface="Arial" panose="020B0604020202020204" pitchFamily="34" charset="0"/>
                <a:ea typeface="Arial Unicode MS" pitchFamily="34" charset="-128"/>
              </a:rPr>
              <a:t> </a:t>
            </a:r>
            <a:r>
              <a:rPr lang="id-ID" altLang="id-ID" sz="1633" b="1" dirty="0" err="1">
                <a:solidFill>
                  <a:srgbClr val="0000CC"/>
                </a:solidFill>
                <a:latin typeface="Arial" panose="020B0604020202020204" pitchFamily="34" charset="0"/>
                <a:ea typeface="Arial Unicode MS" pitchFamily="34" charset="-128"/>
              </a:rPr>
              <a:t>Irrelevant</a:t>
            </a:r>
            <a:r>
              <a:rPr lang="id-ID" altLang="id-ID" sz="1633" b="1" dirty="0">
                <a:solidFill>
                  <a:srgbClr val="0000CC"/>
                </a:solidFill>
                <a:latin typeface="Arial" panose="020B0604020202020204" pitchFamily="34" charset="0"/>
                <a:ea typeface="Arial Unicode MS" pitchFamily="34" charset="-128"/>
              </a:rPr>
              <a:t>  - </a:t>
            </a:r>
            <a:r>
              <a:rPr lang="id-ID" altLang="id-ID" sz="1633" b="1" dirty="0">
                <a:solidFill>
                  <a:srgbClr val="AAE2CA">
                    <a:lumMod val="50000"/>
                  </a:srgbClr>
                </a:solidFill>
                <a:latin typeface="Arial" panose="020B0604020202020204" pitchFamily="34" charset="0"/>
                <a:ea typeface="Arial Unicode MS" pitchFamily="34" charset="-128"/>
              </a:rPr>
              <a:t>Strategi Samudera Biru: Bagaimana menciptakan peluang pasar di mana persaingan menjadi tidak relevan.</a:t>
            </a:r>
          </a:p>
        </p:txBody>
      </p:sp>
      <p:sp>
        <p:nvSpPr>
          <p:cNvPr id="2" name="Rectangle 1">
            <a:extLst>
              <a:ext uri="{FF2B5EF4-FFF2-40B4-BE49-F238E27FC236}">
                <a16:creationId xmlns:a16="http://schemas.microsoft.com/office/drawing/2014/main" id="{7704FF74-2480-4EBD-9745-03A03B5255E6}"/>
              </a:ext>
            </a:extLst>
          </p:cNvPr>
          <p:cNvSpPr/>
          <p:nvPr/>
        </p:nvSpPr>
        <p:spPr>
          <a:xfrm>
            <a:off x="1719381" y="6477800"/>
            <a:ext cx="4162422" cy="343620"/>
          </a:xfrm>
          <a:prstGeom prst="rect">
            <a:avLst/>
          </a:prstGeom>
        </p:spPr>
        <p:txBody>
          <a:bodyPr wrap="none">
            <a:spAutoFit/>
          </a:bodyPr>
          <a:lstStyle/>
          <a:p>
            <a:pPr defTabSz="829544" eaLnBrk="0" fontAlgn="base" hangingPunct="0">
              <a:spcBef>
                <a:spcPct val="0"/>
              </a:spcBef>
              <a:spcAft>
                <a:spcPct val="0"/>
              </a:spcAft>
              <a:defRPr/>
            </a:pPr>
            <a:r>
              <a:rPr lang="id-ID" altLang="id-ID" sz="1633" dirty="0">
                <a:solidFill>
                  <a:srgbClr val="2D2DB9">
                    <a:lumMod val="75000"/>
                  </a:srgbClr>
                </a:solidFill>
                <a:latin typeface="Tahoma" panose="020B0604030504040204" pitchFamily="34" charset="0"/>
                <a:ea typeface="Arial Unicode MS" pitchFamily="34" charset="-128"/>
              </a:rPr>
              <a:t>Kompilasi: Prof Rudy C Tarumingkeng, </a:t>
            </a:r>
            <a:r>
              <a:rPr lang="id-ID" altLang="id-ID" sz="1633" dirty="0" err="1">
                <a:solidFill>
                  <a:srgbClr val="2D2DB9">
                    <a:lumMod val="75000"/>
                  </a:srgbClr>
                </a:solidFill>
                <a:latin typeface="Tahoma" panose="020B0604030504040204" pitchFamily="34" charset="0"/>
                <a:ea typeface="Arial Unicode MS" pitchFamily="34" charset="-128"/>
              </a:rPr>
              <a:t>PhD</a:t>
            </a:r>
            <a:endParaRPr lang="id-ID" altLang="id-ID" sz="1633" dirty="0">
              <a:solidFill>
                <a:srgbClr val="2D2DB9">
                  <a:lumMod val="75000"/>
                </a:srgbClr>
              </a:solidFill>
              <a:latin typeface="Tahoma" panose="020B0604030504040204" pitchFamily="34" charset="0"/>
              <a:ea typeface="Arial Unicode MS" pitchFamily="34" charset="-128"/>
            </a:endParaRPr>
          </a:p>
        </p:txBody>
      </p:sp>
      <p:pic>
        <p:nvPicPr>
          <p:cNvPr id="24583" name="Picture 9" descr="https://hbr.org/resources/images/article_assets/2015/01/13892_500.png">
            <a:extLst>
              <a:ext uri="{FF2B5EF4-FFF2-40B4-BE49-F238E27FC236}">
                <a16:creationId xmlns:a16="http://schemas.microsoft.com/office/drawing/2014/main" id="{B0C54F4B-B6F0-B504-B7A0-576BCFDC1E6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79419" y="1489117"/>
            <a:ext cx="3145290" cy="47352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76F32-3C35-4F6B-BAF9-BE7C70D7DAC7}"/>
              </a:ext>
            </a:extLst>
          </p:cNvPr>
          <p:cNvSpPr txBox="1">
            <a:spLocks/>
          </p:cNvSpPr>
          <p:nvPr/>
        </p:nvSpPr>
        <p:spPr>
          <a:xfrm>
            <a:off x="502920" y="67491"/>
            <a:ext cx="11689080" cy="1325563"/>
          </a:xfrm>
          <a:prstGeom prst="rect">
            <a:avLst/>
          </a:prstGeom>
        </p:spPr>
        <p:txBody>
          <a:bodyPr vert="horz" lIns="0" tIns="0" rIns="0" bIns="0" rtlCol="0" anchor="ctr">
            <a:normAutofit/>
          </a:bodyPr>
          <a:lstStyle>
            <a:lvl1pPr algn="l" defTabSz="914400" rtl="0" eaLnBrk="1" latinLnBrk="0" hangingPunct="1">
              <a:lnSpc>
                <a:spcPct val="90000"/>
              </a:lnSpc>
              <a:spcBef>
                <a:spcPct val="0"/>
              </a:spcBef>
              <a:buNone/>
              <a:defRPr sz="3200" b="1" i="1" kern="1200">
                <a:solidFill>
                  <a:srgbClr val="FF6633"/>
                </a:solidFill>
                <a:latin typeface="Arial"/>
                <a:ea typeface="+mj-ea"/>
                <a:cs typeface="Arial"/>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id-ID" sz="3200" b="1" i="0" u="none" strike="noStrike" kern="1200" cap="none" spc="0" normalizeH="0" baseline="0" noProof="0" dirty="0">
                <a:ln>
                  <a:noFill/>
                </a:ln>
                <a:solidFill>
                  <a:srgbClr val="FFFF00"/>
                </a:solidFill>
                <a:effectLst/>
                <a:uLnTx/>
                <a:uFillTx/>
                <a:latin typeface="Arial"/>
                <a:ea typeface="+mj-ea"/>
                <a:cs typeface="Arial"/>
              </a:rPr>
              <a:t>STRATEGI SAMUDRA BIRU </a:t>
            </a:r>
            <a:br>
              <a:rPr kumimoji="0" lang="id-ID" sz="3200" b="1" i="0" u="none" strike="noStrike" kern="1200" cap="none" spc="0" normalizeH="0" baseline="0" noProof="0" dirty="0">
                <a:ln>
                  <a:noFill/>
                </a:ln>
                <a:solidFill>
                  <a:srgbClr val="FFFF00"/>
                </a:solidFill>
                <a:effectLst/>
                <a:uLnTx/>
                <a:uFillTx/>
                <a:latin typeface="Arial"/>
                <a:ea typeface="+mj-ea"/>
                <a:cs typeface="Arial"/>
              </a:rPr>
            </a:br>
            <a:r>
              <a:rPr kumimoji="0" lang="id-ID" sz="3200" b="1" i="0" u="none" strike="noStrike" kern="1200" cap="none" spc="0" normalizeH="0" baseline="0" noProof="0" dirty="0">
                <a:ln>
                  <a:noFill/>
                </a:ln>
                <a:solidFill>
                  <a:srgbClr val="FFFF00"/>
                </a:solidFill>
                <a:effectLst/>
                <a:uLnTx/>
                <a:uFillTx/>
                <a:latin typeface="Arial"/>
                <a:ea typeface="+mj-ea"/>
                <a:cs typeface="Arial"/>
              </a:rPr>
              <a:t>(BLUE OCEAN STRATEGY – BOS</a:t>
            </a:r>
            <a:r>
              <a:rPr kumimoji="0" lang="id-ID" sz="3200" b="1" i="0" u="none" strike="noStrike" kern="1200" cap="none" spc="0" normalizeH="0" baseline="0" noProof="0" dirty="0">
                <a:ln>
                  <a:noFill/>
                </a:ln>
                <a:solidFill>
                  <a:srgbClr val="FF6633"/>
                </a:solidFill>
                <a:effectLst/>
                <a:uLnTx/>
                <a:uFillTx/>
                <a:latin typeface="Arial"/>
                <a:ea typeface="+mj-ea"/>
                <a:cs typeface="Arial"/>
              </a:rPr>
              <a:t>)</a:t>
            </a:r>
            <a:endParaRPr kumimoji="0" lang="en-US" sz="3200" b="1" i="0" u="none" strike="noStrike" kern="1200" cap="none" spc="0" normalizeH="0" baseline="0" noProof="0" dirty="0">
              <a:ln>
                <a:noFill/>
              </a:ln>
              <a:solidFill>
                <a:srgbClr val="FF6633"/>
              </a:solidFill>
              <a:effectLst/>
              <a:uLnTx/>
              <a:uFillTx/>
              <a:latin typeface="Arial"/>
              <a:ea typeface="+mj-ea"/>
              <a:cs typeface="Arial"/>
            </a:endParaRPr>
          </a:p>
        </p:txBody>
      </p:sp>
      <p:sp>
        <p:nvSpPr>
          <p:cNvPr id="3" name="Text Placeholder 2">
            <a:extLst>
              <a:ext uri="{FF2B5EF4-FFF2-40B4-BE49-F238E27FC236}">
                <a16:creationId xmlns:a16="http://schemas.microsoft.com/office/drawing/2014/main" id="{5C808A38-F354-41D8-8472-B06D3DC2FB68}"/>
              </a:ext>
            </a:extLst>
          </p:cNvPr>
          <p:cNvSpPr txBox="1">
            <a:spLocks/>
          </p:cNvSpPr>
          <p:nvPr/>
        </p:nvSpPr>
        <p:spPr>
          <a:xfrm>
            <a:off x="832485" y="1393054"/>
            <a:ext cx="11029950" cy="4705804"/>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Rounded MT Bold"/>
                <a:ea typeface="+mn-ea"/>
                <a:cs typeface="Arial Rounded MT Bold"/>
              </a:defRPr>
            </a:lvl1pPr>
            <a:lvl2pPr marL="685800" indent="-228600" algn="l" defTabSz="914400" rtl="0" eaLnBrk="1" latinLnBrk="0" hangingPunct="1">
              <a:lnSpc>
                <a:spcPct val="90000"/>
              </a:lnSpc>
              <a:spcBef>
                <a:spcPts val="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28650" indent="-514350" hangingPunct="0">
              <a:buFont typeface="+mj-lt"/>
              <a:buAutoNum type="alphaLcPeriod"/>
            </a:pPr>
            <a:r>
              <a:rPr lang="en-US" sz="2200" dirty="0">
                <a:solidFill>
                  <a:schemeClr val="accent5">
                    <a:lumMod val="20000"/>
                    <a:lumOff val="80000"/>
                  </a:schemeClr>
                </a:solidFill>
                <a:latin typeface="Calibri" panose="020F0502020204030204" pitchFamily="34" charset="0"/>
                <a:cs typeface="Calibri" panose="020F0502020204030204" pitchFamily="34" charset="0"/>
              </a:rPr>
              <a:t>Strategi Samudra </a:t>
            </a:r>
            <a:r>
              <a:rPr lang="en-US" sz="2200" dirty="0" err="1">
                <a:solidFill>
                  <a:schemeClr val="accent5">
                    <a:lumMod val="20000"/>
                    <a:lumOff val="80000"/>
                  </a:schemeClr>
                </a:solidFill>
                <a:latin typeface="Calibri" panose="020F0502020204030204" pitchFamily="34" charset="0"/>
                <a:cs typeface="Calibri" panose="020F0502020204030204" pitchFamily="34" charset="0"/>
              </a:rPr>
              <a:t>Biru</a:t>
            </a:r>
            <a:r>
              <a:rPr lang="en-US" sz="2200" dirty="0">
                <a:solidFill>
                  <a:schemeClr val="accent5">
                    <a:lumMod val="20000"/>
                    <a:lumOff val="80000"/>
                  </a:schemeClr>
                </a:solidFill>
                <a:latin typeface="Calibri" panose="020F0502020204030204" pitchFamily="34" charset="0"/>
                <a:cs typeface="Calibri" panose="020F0502020204030204" pitchFamily="34" charset="0"/>
              </a:rPr>
              <a:t>: </a:t>
            </a:r>
            <a:r>
              <a:rPr lang="en-US" sz="2200" dirty="0" err="1">
                <a:solidFill>
                  <a:schemeClr val="accent5">
                    <a:lumMod val="20000"/>
                    <a:lumOff val="80000"/>
                  </a:schemeClr>
                </a:solidFill>
                <a:latin typeface="Calibri" panose="020F0502020204030204" pitchFamily="34" charset="0"/>
                <a:cs typeface="Calibri" panose="020F0502020204030204" pitchFamily="34" charset="0"/>
              </a:rPr>
              <a:t>Bagaimana</a:t>
            </a:r>
            <a:r>
              <a:rPr lang="en-US" sz="2200" dirty="0">
                <a:solidFill>
                  <a:schemeClr val="accent5">
                    <a:lumMod val="20000"/>
                    <a:lumOff val="80000"/>
                  </a:schemeClr>
                </a:solidFill>
                <a:latin typeface="Calibri" panose="020F0502020204030204" pitchFamily="34" charset="0"/>
                <a:cs typeface="Calibri" panose="020F0502020204030204" pitchFamily="34" charset="0"/>
              </a:rPr>
              <a:t> </a:t>
            </a:r>
            <a:r>
              <a:rPr lang="en-US" sz="2200" dirty="0" err="1">
                <a:solidFill>
                  <a:schemeClr val="accent5">
                    <a:lumMod val="20000"/>
                    <a:lumOff val="80000"/>
                  </a:schemeClr>
                </a:solidFill>
                <a:latin typeface="Calibri" panose="020F0502020204030204" pitchFamily="34" charset="0"/>
                <a:cs typeface="Calibri" panose="020F0502020204030204" pitchFamily="34" charset="0"/>
              </a:rPr>
              <a:t>menciptakan</a:t>
            </a:r>
            <a:r>
              <a:rPr lang="en-US" sz="2200" dirty="0">
                <a:solidFill>
                  <a:schemeClr val="accent5">
                    <a:lumMod val="20000"/>
                    <a:lumOff val="80000"/>
                  </a:schemeClr>
                </a:solidFill>
                <a:latin typeface="Calibri" panose="020F0502020204030204" pitchFamily="34" charset="0"/>
                <a:cs typeface="Calibri" panose="020F0502020204030204" pitchFamily="34" charset="0"/>
              </a:rPr>
              <a:t> </a:t>
            </a:r>
            <a:r>
              <a:rPr lang="en-US" sz="2200" dirty="0" err="1">
                <a:solidFill>
                  <a:schemeClr val="accent5">
                    <a:lumMod val="20000"/>
                    <a:lumOff val="80000"/>
                  </a:schemeClr>
                </a:solidFill>
                <a:latin typeface="Calibri" panose="020F0502020204030204" pitchFamily="34" charset="0"/>
                <a:cs typeface="Calibri" panose="020F0502020204030204" pitchFamily="34" charset="0"/>
              </a:rPr>
              <a:t>ruang</a:t>
            </a:r>
            <a:r>
              <a:rPr lang="en-US" sz="2200" dirty="0">
                <a:solidFill>
                  <a:schemeClr val="accent5">
                    <a:lumMod val="20000"/>
                    <a:lumOff val="80000"/>
                  </a:schemeClr>
                </a:solidFill>
                <a:latin typeface="Calibri" panose="020F0502020204030204" pitchFamily="34" charset="0"/>
                <a:cs typeface="Calibri" panose="020F0502020204030204" pitchFamily="34" charset="0"/>
              </a:rPr>
              <a:t> pasar di mana </a:t>
            </a:r>
            <a:r>
              <a:rPr lang="en-US" sz="2200" dirty="0" err="1">
                <a:solidFill>
                  <a:schemeClr val="accent5">
                    <a:lumMod val="20000"/>
                    <a:lumOff val="80000"/>
                  </a:schemeClr>
                </a:solidFill>
                <a:latin typeface="Calibri" panose="020F0502020204030204" pitchFamily="34" charset="0"/>
                <a:cs typeface="Calibri" panose="020F0502020204030204" pitchFamily="34" charset="0"/>
              </a:rPr>
              <a:t>persaingan</a:t>
            </a:r>
            <a:r>
              <a:rPr lang="en-US" sz="2200" dirty="0">
                <a:solidFill>
                  <a:schemeClr val="accent5">
                    <a:lumMod val="20000"/>
                    <a:lumOff val="80000"/>
                  </a:schemeClr>
                </a:solidFill>
                <a:latin typeface="Calibri" panose="020F0502020204030204" pitchFamily="34" charset="0"/>
                <a:cs typeface="Calibri" panose="020F0502020204030204" pitchFamily="34" charset="0"/>
              </a:rPr>
              <a:t> </a:t>
            </a:r>
            <a:r>
              <a:rPr lang="en-US" sz="2200" dirty="0" err="1">
                <a:solidFill>
                  <a:schemeClr val="accent5">
                    <a:lumMod val="20000"/>
                    <a:lumOff val="80000"/>
                  </a:schemeClr>
                </a:solidFill>
                <a:latin typeface="Calibri" panose="020F0502020204030204" pitchFamily="34" charset="0"/>
                <a:cs typeface="Calibri" panose="020F0502020204030204" pitchFamily="34" charset="0"/>
              </a:rPr>
              <a:t>menjadi</a:t>
            </a:r>
            <a:r>
              <a:rPr lang="en-US" sz="2200" dirty="0">
                <a:solidFill>
                  <a:schemeClr val="accent5">
                    <a:lumMod val="20000"/>
                    <a:lumOff val="80000"/>
                  </a:schemeClr>
                </a:solidFill>
                <a:latin typeface="Calibri" panose="020F0502020204030204" pitchFamily="34" charset="0"/>
                <a:cs typeface="Calibri" panose="020F0502020204030204" pitchFamily="34" charset="0"/>
              </a:rPr>
              <a:t> </a:t>
            </a:r>
            <a:r>
              <a:rPr lang="en-US" sz="2200" dirty="0" err="1">
                <a:solidFill>
                  <a:schemeClr val="accent5">
                    <a:lumMod val="20000"/>
                    <a:lumOff val="80000"/>
                  </a:schemeClr>
                </a:solidFill>
                <a:latin typeface="Calibri" panose="020F0502020204030204" pitchFamily="34" charset="0"/>
                <a:cs typeface="Calibri" panose="020F0502020204030204" pitchFamily="34" charset="0"/>
              </a:rPr>
              <a:t>tidak</a:t>
            </a:r>
            <a:r>
              <a:rPr lang="en-US" sz="2200" dirty="0">
                <a:solidFill>
                  <a:schemeClr val="accent5">
                    <a:lumMod val="20000"/>
                    <a:lumOff val="80000"/>
                  </a:schemeClr>
                </a:solidFill>
                <a:latin typeface="Calibri" panose="020F0502020204030204" pitchFamily="34" charset="0"/>
                <a:cs typeface="Calibri" panose="020F0502020204030204" pitchFamily="34" charset="0"/>
              </a:rPr>
              <a:t> </a:t>
            </a:r>
            <a:r>
              <a:rPr lang="en-US" sz="2200" dirty="0" err="1">
                <a:solidFill>
                  <a:schemeClr val="accent5">
                    <a:lumMod val="20000"/>
                    <a:lumOff val="80000"/>
                  </a:schemeClr>
                </a:solidFill>
                <a:latin typeface="Calibri" panose="020F0502020204030204" pitchFamily="34" charset="0"/>
                <a:cs typeface="Calibri" panose="020F0502020204030204" pitchFamily="34" charset="0"/>
              </a:rPr>
              <a:t>relevan</a:t>
            </a:r>
            <a:r>
              <a:rPr lang="en-US" sz="2200" dirty="0">
                <a:solidFill>
                  <a:schemeClr val="accent5">
                    <a:lumMod val="20000"/>
                    <a:lumOff val="80000"/>
                  </a:schemeClr>
                </a:solidFill>
                <a:latin typeface="Calibri" panose="020F0502020204030204" pitchFamily="34" charset="0"/>
                <a:cs typeface="Calibri" panose="020F0502020204030204" pitchFamily="34" charset="0"/>
              </a:rPr>
              <a:t>.</a:t>
            </a:r>
          </a:p>
          <a:p>
            <a:pPr marL="628650" indent="-514350" hangingPunct="0">
              <a:buFont typeface="+mj-lt"/>
              <a:buAutoNum type="alphaLcPeriod"/>
            </a:pPr>
            <a:r>
              <a:rPr lang="en-US" sz="2200" dirty="0">
                <a:solidFill>
                  <a:schemeClr val="accent5">
                    <a:lumMod val="20000"/>
                    <a:lumOff val="80000"/>
                  </a:schemeClr>
                </a:solidFill>
                <a:latin typeface="Calibri" panose="020F0502020204030204" pitchFamily="34" charset="0"/>
                <a:cs typeface="Calibri" panose="020F0502020204030204" pitchFamily="34" charset="0"/>
              </a:rPr>
              <a:t>Industri2 yang </a:t>
            </a:r>
            <a:r>
              <a:rPr lang="en-US" sz="2200" dirty="0" err="1">
                <a:solidFill>
                  <a:schemeClr val="accent5">
                    <a:lumMod val="20000"/>
                    <a:lumOff val="80000"/>
                  </a:schemeClr>
                </a:solidFill>
                <a:latin typeface="Calibri" panose="020F0502020204030204" pitchFamily="34" charset="0"/>
                <a:cs typeface="Calibri" panose="020F0502020204030204" pitchFamily="34" charset="0"/>
              </a:rPr>
              <a:t>terus</a:t>
            </a:r>
            <a:r>
              <a:rPr lang="en-US" sz="2200" dirty="0">
                <a:solidFill>
                  <a:schemeClr val="accent5">
                    <a:lumMod val="20000"/>
                    <a:lumOff val="80000"/>
                  </a:schemeClr>
                </a:solidFill>
                <a:latin typeface="Calibri" panose="020F0502020204030204" pitchFamily="34" charset="0"/>
                <a:cs typeface="Calibri" panose="020F0502020204030204" pitchFamily="34" charset="0"/>
              </a:rPr>
              <a:t> </a:t>
            </a:r>
            <a:r>
              <a:rPr lang="en-US" sz="2200" dirty="0" err="1">
                <a:solidFill>
                  <a:schemeClr val="accent5">
                    <a:lumMod val="20000"/>
                    <a:lumOff val="80000"/>
                  </a:schemeClr>
                </a:solidFill>
                <a:latin typeface="Calibri" panose="020F0502020204030204" pitchFamily="34" charset="0"/>
                <a:cs typeface="Calibri" panose="020F0502020204030204" pitchFamily="34" charset="0"/>
              </a:rPr>
              <a:t>berkembang</a:t>
            </a:r>
            <a:r>
              <a:rPr lang="en-US" sz="2200" dirty="0">
                <a:solidFill>
                  <a:schemeClr val="accent5">
                    <a:lumMod val="20000"/>
                    <a:lumOff val="80000"/>
                  </a:schemeClr>
                </a:solidFill>
                <a:latin typeface="Calibri" panose="020F0502020204030204" pitchFamily="34" charset="0"/>
                <a:cs typeface="Calibri" panose="020F0502020204030204" pitchFamily="34" charset="0"/>
              </a:rPr>
              <a:t> </a:t>
            </a:r>
            <a:r>
              <a:rPr lang="en-US" sz="2200" dirty="0" err="1">
                <a:solidFill>
                  <a:schemeClr val="accent5">
                    <a:lumMod val="20000"/>
                    <a:lumOff val="80000"/>
                  </a:schemeClr>
                </a:solidFill>
                <a:latin typeface="Calibri" panose="020F0502020204030204" pitchFamily="34" charset="0"/>
                <a:cs typeface="Calibri" panose="020F0502020204030204" pitchFamily="34" charset="0"/>
              </a:rPr>
              <a:t>misalnya</a:t>
            </a:r>
            <a:r>
              <a:rPr lang="en-US" sz="2200" dirty="0">
                <a:solidFill>
                  <a:schemeClr val="accent5">
                    <a:lumMod val="20000"/>
                    <a:lumOff val="80000"/>
                  </a:schemeClr>
                </a:solidFill>
                <a:latin typeface="Calibri" panose="020F0502020204030204" pitchFamily="34" charset="0"/>
                <a:cs typeface="Calibri" panose="020F0502020204030204" pitchFamily="34" charset="0"/>
              </a:rPr>
              <a:t> </a:t>
            </a:r>
            <a:r>
              <a:rPr lang="en-US" sz="2200" dirty="0" err="1">
                <a:solidFill>
                  <a:schemeClr val="accent5">
                    <a:lumMod val="20000"/>
                    <a:lumOff val="80000"/>
                  </a:schemeClr>
                </a:solidFill>
                <a:latin typeface="Calibri" panose="020F0502020204030204" pitchFamily="34" charset="0"/>
                <a:cs typeface="Calibri" panose="020F0502020204030204" pitchFamily="34" charset="0"/>
              </a:rPr>
              <a:t>otomotif</a:t>
            </a:r>
            <a:r>
              <a:rPr lang="en-US" sz="2200" dirty="0">
                <a:solidFill>
                  <a:schemeClr val="accent5">
                    <a:lumMod val="20000"/>
                    <a:lumOff val="80000"/>
                  </a:schemeClr>
                </a:solidFill>
                <a:latin typeface="Calibri" panose="020F0502020204030204" pitchFamily="34" charset="0"/>
                <a:cs typeface="Calibri" panose="020F0502020204030204" pitchFamily="34" charset="0"/>
              </a:rPr>
              <a:t>, </a:t>
            </a:r>
            <a:r>
              <a:rPr lang="en-US" sz="2200" dirty="0" err="1">
                <a:solidFill>
                  <a:schemeClr val="accent5">
                    <a:lumMod val="20000"/>
                    <a:lumOff val="80000"/>
                  </a:schemeClr>
                </a:solidFill>
                <a:latin typeface="Calibri" panose="020F0502020204030204" pitchFamily="34" charset="0"/>
                <a:cs typeface="Calibri" panose="020F0502020204030204" pitchFamily="34" charset="0"/>
              </a:rPr>
              <a:t>penerbangan</a:t>
            </a:r>
            <a:r>
              <a:rPr lang="en-US" sz="2200" dirty="0">
                <a:solidFill>
                  <a:schemeClr val="accent5">
                    <a:lumMod val="20000"/>
                    <a:lumOff val="80000"/>
                  </a:schemeClr>
                </a:solidFill>
                <a:latin typeface="Calibri" panose="020F0502020204030204" pitchFamily="34" charset="0"/>
                <a:cs typeface="Calibri" panose="020F0502020204030204" pitchFamily="34" charset="0"/>
              </a:rPr>
              <a:t>, alat2 </a:t>
            </a:r>
            <a:r>
              <a:rPr lang="en-US" sz="2200" dirty="0" err="1">
                <a:solidFill>
                  <a:schemeClr val="accent5">
                    <a:lumMod val="20000"/>
                    <a:lumOff val="80000"/>
                  </a:schemeClr>
                </a:solidFill>
                <a:latin typeface="Calibri" panose="020F0502020204030204" pitchFamily="34" charset="0"/>
                <a:cs typeface="Calibri" panose="020F0502020204030204" pitchFamily="34" charset="0"/>
              </a:rPr>
              <a:t>kesehatan</a:t>
            </a:r>
            <a:r>
              <a:rPr lang="en-US" sz="2200" dirty="0">
                <a:solidFill>
                  <a:schemeClr val="accent5">
                    <a:lumMod val="20000"/>
                    <a:lumOff val="80000"/>
                  </a:schemeClr>
                </a:solidFill>
                <a:latin typeface="Calibri" panose="020F0502020204030204" pitchFamily="34" charset="0"/>
                <a:cs typeface="Calibri" panose="020F0502020204030204" pitchFamily="34" charset="0"/>
              </a:rPr>
              <a:t>, </a:t>
            </a:r>
            <a:r>
              <a:rPr lang="en-US" sz="2200" dirty="0" err="1">
                <a:solidFill>
                  <a:schemeClr val="accent5">
                    <a:lumMod val="20000"/>
                    <a:lumOff val="80000"/>
                  </a:schemeClr>
                </a:solidFill>
                <a:latin typeface="Calibri" panose="020F0502020204030204" pitchFamily="34" charset="0"/>
                <a:cs typeface="Calibri" panose="020F0502020204030204" pitchFamily="34" charset="0"/>
              </a:rPr>
              <a:t>komputer</a:t>
            </a:r>
            <a:r>
              <a:rPr lang="en-US" sz="2200" dirty="0">
                <a:solidFill>
                  <a:schemeClr val="accent5">
                    <a:lumMod val="20000"/>
                    <a:lumOff val="80000"/>
                  </a:schemeClr>
                </a:solidFill>
                <a:latin typeface="Calibri" panose="020F0502020204030204" pitchFamily="34" charset="0"/>
                <a:cs typeface="Calibri" panose="020F0502020204030204" pitchFamily="34" charset="0"/>
              </a:rPr>
              <a:t> dan yang </a:t>
            </a:r>
            <a:r>
              <a:rPr lang="en-US" sz="2200" dirty="0" err="1">
                <a:solidFill>
                  <a:schemeClr val="accent5">
                    <a:lumMod val="20000"/>
                    <a:lumOff val="80000"/>
                  </a:schemeClr>
                </a:solidFill>
                <a:latin typeface="Calibri" panose="020F0502020204030204" pitchFamily="34" charset="0"/>
                <a:cs typeface="Calibri" panose="020F0502020204030204" pitchFamily="34" charset="0"/>
              </a:rPr>
              <a:t>berkaitan</a:t>
            </a:r>
            <a:r>
              <a:rPr lang="en-US" sz="2200" dirty="0">
                <a:solidFill>
                  <a:schemeClr val="accent5">
                    <a:lumMod val="20000"/>
                    <a:lumOff val="80000"/>
                  </a:schemeClr>
                </a:solidFill>
                <a:latin typeface="Calibri" panose="020F0502020204030204" pitchFamily="34" charset="0"/>
                <a:cs typeface="Calibri" panose="020F0502020204030204" pitchFamily="34" charset="0"/>
              </a:rPr>
              <a:t>, smartphones, </a:t>
            </a:r>
            <a:r>
              <a:rPr lang="en-US" sz="2200" dirty="0" err="1">
                <a:solidFill>
                  <a:schemeClr val="accent5">
                    <a:lumMod val="20000"/>
                    <a:lumOff val="80000"/>
                  </a:schemeClr>
                </a:solidFill>
                <a:latin typeface="Calibri" panose="020F0502020204030204" pitchFamily="34" charset="0"/>
                <a:cs typeface="Calibri" panose="020F0502020204030204" pitchFamily="34" charset="0"/>
              </a:rPr>
              <a:t>industri</a:t>
            </a:r>
            <a:r>
              <a:rPr lang="en-US" sz="2200" dirty="0">
                <a:solidFill>
                  <a:schemeClr val="accent5">
                    <a:lumMod val="20000"/>
                    <a:lumOff val="80000"/>
                  </a:schemeClr>
                </a:solidFill>
                <a:latin typeface="Calibri" panose="020F0502020204030204" pitchFamily="34" charset="0"/>
                <a:cs typeface="Calibri" panose="020F0502020204030204" pitchFamily="34" charset="0"/>
              </a:rPr>
              <a:t> </a:t>
            </a:r>
            <a:r>
              <a:rPr lang="en-US" sz="2200" dirty="0" err="1">
                <a:solidFill>
                  <a:schemeClr val="accent5">
                    <a:lumMod val="20000"/>
                    <a:lumOff val="80000"/>
                  </a:schemeClr>
                </a:solidFill>
                <a:latin typeface="Calibri" panose="020F0502020204030204" pitchFamily="34" charset="0"/>
                <a:cs typeface="Calibri" panose="020F0502020204030204" pitchFamily="34" charset="0"/>
              </a:rPr>
              <a:t>hiburan</a:t>
            </a:r>
            <a:r>
              <a:rPr lang="en-US" sz="2200" dirty="0">
                <a:solidFill>
                  <a:schemeClr val="accent5">
                    <a:lumMod val="20000"/>
                    <a:lumOff val="80000"/>
                  </a:schemeClr>
                </a:solidFill>
                <a:latin typeface="Calibri" panose="020F0502020204030204" pitchFamily="34" charset="0"/>
                <a:cs typeface="Calibri" panose="020F0502020204030204" pitchFamily="34" charset="0"/>
              </a:rPr>
              <a:t> </a:t>
            </a:r>
            <a:r>
              <a:rPr lang="en-US" sz="2200" dirty="0" err="1">
                <a:solidFill>
                  <a:schemeClr val="accent5">
                    <a:lumMod val="20000"/>
                    <a:lumOff val="80000"/>
                  </a:schemeClr>
                </a:solidFill>
                <a:latin typeface="Calibri" panose="020F0502020204030204" pitchFamily="34" charset="0"/>
                <a:cs typeface="Calibri" panose="020F0502020204030204" pitchFamily="34" charset="0"/>
              </a:rPr>
              <a:t>dsb</a:t>
            </a:r>
            <a:r>
              <a:rPr lang="en-US" sz="2200" dirty="0">
                <a:solidFill>
                  <a:schemeClr val="accent5">
                    <a:lumMod val="20000"/>
                    <a:lumOff val="80000"/>
                  </a:schemeClr>
                </a:solidFill>
                <a:latin typeface="Calibri" panose="020F0502020204030204" pitchFamily="34" charset="0"/>
                <a:cs typeface="Calibri" panose="020F0502020204030204" pitchFamily="34" charset="0"/>
              </a:rPr>
              <a:t>. </a:t>
            </a:r>
            <a:r>
              <a:rPr lang="en-US" sz="2200" dirty="0" err="1">
                <a:solidFill>
                  <a:schemeClr val="accent5">
                    <a:lumMod val="20000"/>
                    <a:lumOff val="80000"/>
                  </a:schemeClr>
                </a:solidFill>
                <a:latin typeface="Calibri" panose="020F0502020204030204" pitchFamily="34" charset="0"/>
                <a:cs typeface="Calibri" panose="020F0502020204030204" pitchFamily="34" charset="0"/>
              </a:rPr>
              <a:t>semuanya</a:t>
            </a:r>
            <a:r>
              <a:rPr lang="en-US" sz="2200" dirty="0">
                <a:solidFill>
                  <a:schemeClr val="accent5">
                    <a:lumMod val="20000"/>
                    <a:lumOff val="80000"/>
                  </a:schemeClr>
                </a:solidFill>
                <a:latin typeface="Calibri" panose="020F0502020204030204" pitchFamily="34" charset="0"/>
                <a:cs typeface="Calibri" panose="020F0502020204030204" pitchFamily="34" charset="0"/>
              </a:rPr>
              <a:t> </a:t>
            </a:r>
            <a:r>
              <a:rPr lang="en-US" sz="2200" dirty="0" err="1">
                <a:solidFill>
                  <a:schemeClr val="accent5">
                    <a:lumMod val="20000"/>
                    <a:lumOff val="80000"/>
                  </a:schemeClr>
                </a:solidFill>
                <a:latin typeface="Calibri" panose="020F0502020204030204" pitchFamily="34" charset="0"/>
                <a:cs typeface="Calibri" panose="020F0502020204030204" pitchFamily="34" charset="0"/>
              </a:rPr>
              <a:t>berpotensi</a:t>
            </a:r>
            <a:r>
              <a:rPr lang="en-US" sz="2200" dirty="0">
                <a:solidFill>
                  <a:schemeClr val="accent5">
                    <a:lumMod val="20000"/>
                    <a:lumOff val="80000"/>
                  </a:schemeClr>
                </a:solidFill>
                <a:latin typeface="Calibri" panose="020F0502020204030204" pitchFamily="34" charset="0"/>
                <a:cs typeface="Calibri" panose="020F0502020204030204" pitchFamily="34" charset="0"/>
              </a:rPr>
              <a:t> </a:t>
            </a:r>
            <a:r>
              <a:rPr lang="en-US" sz="2200" dirty="0" err="1">
                <a:solidFill>
                  <a:schemeClr val="accent5">
                    <a:lumMod val="20000"/>
                    <a:lumOff val="80000"/>
                  </a:schemeClr>
                </a:solidFill>
                <a:latin typeface="Calibri" panose="020F0502020204030204" pitchFamily="34" charset="0"/>
                <a:cs typeface="Calibri" panose="020F0502020204030204" pitchFamily="34" charset="0"/>
              </a:rPr>
              <a:t>menciptakan</a:t>
            </a:r>
            <a:r>
              <a:rPr lang="en-US" sz="2200" dirty="0">
                <a:solidFill>
                  <a:schemeClr val="accent5">
                    <a:lumMod val="20000"/>
                    <a:lumOff val="80000"/>
                  </a:schemeClr>
                </a:solidFill>
                <a:latin typeface="Calibri" panose="020F0502020204030204" pitchFamily="34" charset="0"/>
                <a:cs typeface="Calibri" panose="020F0502020204030204" pitchFamily="34" charset="0"/>
              </a:rPr>
              <a:t> </a:t>
            </a:r>
            <a:r>
              <a:rPr lang="en-US" sz="2200" dirty="0" err="1">
                <a:solidFill>
                  <a:schemeClr val="accent5">
                    <a:lumMod val="20000"/>
                    <a:lumOff val="80000"/>
                  </a:schemeClr>
                </a:solidFill>
                <a:latin typeface="Calibri" panose="020F0502020204030204" pitchFamily="34" charset="0"/>
                <a:cs typeface="Calibri" panose="020F0502020204030204" pitchFamily="34" charset="0"/>
              </a:rPr>
              <a:t>ruang</a:t>
            </a:r>
            <a:r>
              <a:rPr lang="en-US" sz="2200" dirty="0">
                <a:solidFill>
                  <a:schemeClr val="accent5">
                    <a:lumMod val="20000"/>
                    <a:lumOff val="80000"/>
                  </a:schemeClr>
                </a:solidFill>
                <a:latin typeface="Calibri" panose="020F0502020204030204" pitchFamily="34" charset="0"/>
                <a:cs typeface="Calibri" panose="020F0502020204030204" pitchFamily="34" charset="0"/>
              </a:rPr>
              <a:t> pasar (</a:t>
            </a:r>
            <a:r>
              <a:rPr lang="en-US" sz="2200" i="1" dirty="0">
                <a:solidFill>
                  <a:schemeClr val="accent5">
                    <a:lumMod val="20000"/>
                    <a:lumOff val="80000"/>
                  </a:schemeClr>
                </a:solidFill>
                <a:latin typeface="Calibri" panose="020F0502020204030204" pitchFamily="34" charset="0"/>
                <a:cs typeface="Calibri" panose="020F0502020204030204" pitchFamily="34" charset="0"/>
              </a:rPr>
              <a:t>market space) </a:t>
            </a:r>
            <a:r>
              <a:rPr lang="en-US" sz="2200" dirty="0">
                <a:solidFill>
                  <a:schemeClr val="accent5">
                    <a:lumMod val="20000"/>
                    <a:lumOff val="80000"/>
                  </a:schemeClr>
                </a:solidFill>
                <a:latin typeface="Calibri" panose="020F0502020204030204" pitchFamily="34" charset="0"/>
                <a:cs typeface="Calibri" panose="020F0502020204030204" pitchFamily="34" charset="0"/>
              </a:rPr>
              <a:t>yang </a:t>
            </a:r>
            <a:r>
              <a:rPr lang="en-US" sz="2200" dirty="0" err="1">
                <a:solidFill>
                  <a:schemeClr val="accent5">
                    <a:lumMod val="20000"/>
                    <a:lumOff val="80000"/>
                  </a:schemeClr>
                </a:solidFill>
                <a:latin typeface="Calibri" panose="020F0502020204030204" pitchFamily="34" charset="0"/>
                <a:cs typeface="Calibri" panose="020F0502020204030204" pitchFamily="34" charset="0"/>
              </a:rPr>
              <a:t>baru</a:t>
            </a:r>
            <a:r>
              <a:rPr lang="en-US" sz="2200" dirty="0">
                <a:solidFill>
                  <a:schemeClr val="accent5">
                    <a:lumMod val="20000"/>
                    <a:lumOff val="80000"/>
                  </a:schemeClr>
                </a:solidFill>
                <a:latin typeface="Calibri" panose="020F0502020204030204" pitchFamily="34" charset="0"/>
                <a:cs typeface="Calibri" panose="020F0502020204030204" pitchFamily="34" charset="0"/>
              </a:rPr>
              <a:t>. </a:t>
            </a:r>
          </a:p>
          <a:p>
            <a:pPr marL="628650" indent="-514350" hangingPunct="0">
              <a:buFont typeface="+mj-lt"/>
              <a:buAutoNum type="alphaLcPeriod"/>
            </a:pPr>
            <a:r>
              <a:rPr lang="en-US" sz="2200" dirty="0" err="1">
                <a:solidFill>
                  <a:schemeClr val="accent5">
                    <a:lumMod val="20000"/>
                    <a:lumOff val="80000"/>
                  </a:schemeClr>
                </a:solidFill>
                <a:latin typeface="Calibri" panose="020F0502020204030204" pitchFamily="34" charset="0"/>
                <a:cs typeface="Calibri" panose="020F0502020204030204" pitchFamily="34" charset="0"/>
              </a:rPr>
              <a:t>Premisnya</a:t>
            </a:r>
            <a:r>
              <a:rPr lang="en-US" sz="2200" dirty="0">
                <a:solidFill>
                  <a:schemeClr val="accent5">
                    <a:lumMod val="20000"/>
                    <a:lumOff val="80000"/>
                  </a:schemeClr>
                </a:solidFill>
                <a:latin typeface="Calibri" panose="020F0502020204030204" pitchFamily="34" charset="0"/>
                <a:cs typeface="Calibri" panose="020F0502020204030204" pitchFamily="34" charset="0"/>
              </a:rPr>
              <a:t> </a:t>
            </a:r>
            <a:r>
              <a:rPr lang="en-US" sz="2200" dirty="0" err="1">
                <a:solidFill>
                  <a:schemeClr val="accent5">
                    <a:lumMod val="20000"/>
                    <a:lumOff val="80000"/>
                  </a:schemeClr>
                </a:solidFill>
                <a:latin typeface="Calibri" panose="020F0502020204030204" pitchFamily="34" charset="0"/>
                <a:cs typeface="Calibri" panose="020F0502020204030204" pitchFamily="34" charset="0"/>
              </a:rPr>
              <a:t>sederhana</a:t>
            </a:r>
            <a:r>
              <a:rPr lang="en-US" sz="2200" dirty="0">
                <a:solidFill>
                  <a:schemeClr val="accent5">
                    <a:lumMod val="20000"/>
                    <a:lumOff val="80000"/>
                  </a:schemeClr>
                </a:solidFill>
                <a:latin typeface="Calibri" panose="020F0502020204030204" pitchFamily="34" charset="0"/>
                <a:cs typeface="Calibri" panose="020F0502020204030204" pitchFamily="34" charset="0"/>
              </a:rPr>
              <a:t>, </a:t>
            </a:r>
            <a:r>
              <a:rPr lang="en-US" sz="2200" dirty="0" err="1">
                <a:solidFill>
                  <a:schemeClr val="accent5">
                    <a:lumMod val="20000"/>
                    <a:lumOff val="80000"/>
                  </a:schemeClr>
                </a:solidFill>
                <a:latin typeface="Calibri" panose="020F0502020204030204" pitchFamily="34" charset="0"/>
                <a:cs typeface="Calibri" panose="020F0502020204030204" pitchFamily="34" charset="0"/>
              </a:rPr>
              <a:t>untuk</a:t>
            </a:r>
            <a:r>
              <a:rPr lang="en-US" sz="2200" dirty="0">
                <a:solidFill>
                  <a:schemeClr val="accent5">
                    <a:lumMod val="20000"/>
                    <a:lumOff val="80000"/>
                  </a:schemeClr>
                </a:solidFill>
                <a:latin typeface="Calibri" panose="020F0502020204030204" pitchFamily="34" charset="0"/>
                <a:cs typeface="Calibri" panose="020F0502020204030204" pitchFamily="34" charset="0"/>
              </a:rPr>
              <a:t> </a:t>
            </a:r>
            <a:r>
              <a:rPr lang="en-US" sz="2200" dirty="0" err="1">
                <a:solidFill>
                  <a:schemeClr val="accent5">
                    <a:lumMod val="20000"/>
                    <a:lumOff val="80000"/>
                  </a:schemeClr>
                </a:solidFill>
                <a:latin typeface="Calibri" panose="020F0502020204030204" pitchFamily="34" charset="0"/>
                <a:cs typeface="Calibri" panose="020F0502020204030204" pitchFamily="34" charset="0"/>
              </a:rPr>
              <a:t>memenangi</a:t>
            </a:r>
            <a:r>
              <a:rPr lang="en-US" sz="2200" dirty="0">
                <a:solidFill>
                  <a:schemeClr val="accent5">
                    <a:lumMod val="20000"/>
                    <a:lumOff val="80000"/>
                  </a:schemeClr>
                </a:solidFill>
                <a:latin typeface="Calibri" panose="020F0502020204030204" pitchFamily="34" charset="0"/>
                <a:cs typeface="Calibri" panose="020F0502020204030204" pitchFamily="34" charset="0"/>
              </a:rPr>
              <a:t> masa </a:t>
            </a:r>
            <a:r>
              <a:rPr lang="en-US" sz="2200" dirty="0" err="1">
                <a:solidFill>
                  <a:schemeClr val="accent5">
                    <a:lumMod val="20000"/>
                    <a:lumOff val="80000"/>
                  </a:schemeClr>
                </a:solidFill>
                <a:latin typeface="Calibri" panose="020F0502020204030204" pitchFamily="34" charset="0"/>
                <a:cs typeface="Calibri" panose="020F0502020204030204" pitchFamily="34" charset="0"/>
              </a:rPr>
              <a:t>depan</a:t>
            </a:r>
            <a:r>
              <a:rPr lang="en-US" sz="2200" dirty="0">
                <a:solidFill>
                  <a:schemeClr val="accent5">
                    <a:lumMod val="20000"/>
                    <a:lumOff val="80000"/>
                  </a:schemeClr>
                </a:solidFill>
                <a:latin typeface="Calibri" panose="020F0502020204030204" pitchFamily="34" charset="0"/>
                <a:cs typeface="Calibri" panose="020F0502020204030204" pitchFamily="34" charset="0"/>
              </a:rPr>
              <a:t>, </a:t>
            </a:r>
            <a:r>
              <a:rPr lang="en-US" sz="2200" dirty="0" err="1">
                <a:solidFill>
                  <a:schemeClr val="accent5">
                    <a:lumMod val="20000"/>
                    <a:lumOff val="80000"/>
                  </a:schemeClr>
                </a:solidFill>
                <a:latin typeface="Calibri" panose="020F0502020204030204" pitchFamily="34" charset="0"/>
                <a:cs typeface="Calibri" panose="020F0502020204030204" pitchFamily="34" charset="0"/>
              </a:rPr>
              <a:t>perusahaan</a:t>
            </a:r>
            <a:r>
              <a:rPr lang="en-US" sz="2200" dirty="0">
                <a:solidFill>
                  <a:schemeClr val="accent5">
                    <a:lumMod val="20000"/>
                    <a:lumOff val="80000"/>
                  </a:schemeClr>
                </a:solidFill>
                <a:latin typeface="Calibri" panose="020F0502020204030204" pitchFamily="34" charset="0"/>
                <a:cs typeface="Calibri" panose="020F0502020204030204" pitchFamily="34" charset="0"/>
              </a:rPr>
              <a:t> </a:t>
            </a:r>
            <a:r>
              <a:rPr lang="en-US" sz="2200" dirty="0" err="1">
                <a:solidFill>
                  <a:schemeClr val="accent5">
                    <a:lumMod val="20000"/>
                    <a:lumOff val="80000"/>
                  </a:schemeClr>
                </a:solidFill>
                <a:latin typeface="Calibri" panose="020F0502020204030204" pitchFamily="34" charset="0"/>
                <a:cs typeface="Calibri" panose="020F0502020204030204" pitchFamily="34" charset="0"/>
              </a:rPr>
              <a:t>harus</a:t>
            </a:r>
            <a:r>
              <a:rPr lang="en-US" sz="2200" dirty="0">
                <a:solidFill>
                  <a:schemeClr val="accent5">
                    <a:lumMod val="20000"/>
                    <a:lumOff val="80000"/>
                  </a:schemeClr>
                </a:solidFill>
                <a:latin typeface="Calibri" panose="020F0502020204030204" pitchFamily="34" charset="0"/>
                <a:cs typeface="Calibri" panose="020F0502020204030204" pitchFamily="34" charset="0"/>
              </a:rPr>
              <a:t> </a:t>
            </a:r>
            <a:r>
              <a:rPr lang="en-US" sz="2200" dirty="0" err="1">
                <a:solidFill>
                  <a:schemeClr val="accent5">
                    <a:lumMod val="20000"/>
                    <a:lumOff val="80000"/>
                  </a:schemeClr>
                </a:solidFill>
                <a:latin typeface="Calibri" panose="020F0502020204030204" pitchFamily="34" charset="0"/>
                <a:cs typeface="Calibri" panose="020F0502020204030204" pitchFamily="34" charset="0"/>
              </a:rPr>
              <a:t>membuat</a:t>
            </a:r>
            <a:r>
              <a:rPr lang="en-US" sz="2200" dirty="0">
                <a:solidFill>
                  <a:schemeClr val="accent5">
                    <a:lumMod val="20000"/>
                    <a:lumOff val="80000"/>
                  </a:schemeClr>
                </a:solidFill>
                <a:latin typeface="Calibri" panose="020F0502020204030204" pitchFamily="34" charset="0"/>
                <a:cs typeface="Calibri" panose="020F0502020204030204" pitchFamily="34" charset="0"/>
              </a:rPr>
              <a:t> </a:t>
            </a:r>
            <a:r>
              <a:rPr lang="en-US" sz="2200" dirty="0" err="1">
                <a:solidFill>
                  <a:schemeClr val="accent5">
                    <a:lumMod val="20000"/>
                    <a:lumOff val="80000"/>
                  </a:schemeClr>
                </a:solidFill>
                <a:latin typeface="Calibri" panose="020F0502020204030204" pitchFamily="34" charset="0"/>
                <a:cs typeface="Calibri" panose="020F0502020204030204" pitchFamily="34" charset="0"/>
              </a:rPr>
              <a:t>persaingan</a:t>
            </a:r>
            <a:r>
              <a:rPr lang="en-US" sz="2200" dirty="0">
                <a:solidFill>
                  <a:schemeClr val="accent5">
                    <a:lumMod val="20000"/>
                    <a:lumOff val="80000"/>
                  </a:schemeClr>
                </a:solidFill>
                <a:latin typeface="Calibri" panose="020F0502020204030204" pitchFamily="34" charset="0"/>
                <a:cs typeface="Calibri" panose="020F0502020204030204" pitchFamily="34" charset="0"/>
              </a:rPr>
              <a:t> </a:t>
            </a:r>
            <a:r>
              <a:rPr lang="en-US" sz="2200" dirty="0" err="1">
                <a:solidFill>
                  <a:schemeClr val="accent5">
                    <a:lumMod val="20000"/>
                    <a:lumOff val="80000"/>
                  </a:schemeClr>
                </a:solidFill>
                <a:latin typeface="Calibri" panose="020F0502020204030204" pitchFamily="34" charset="0"/>
                <a:cs typeface="Calibri" panose="020F0502020204030204" pitchFamily="34" charset="0"/>
              </a:rPr>
              <a:t>tidak</a:t>
            </a:r>
            <a:r>
              <a:rPr lang="en-US" sz="2200" dirty="0">
                <a:solidFill>
                  <a:schemeClr val="accent5">
                    <a:lumMod val="20000"/>
                    <a:lumOff val="80000"/>
                  </a:schemeClr>
                </a:solidFill>
                <a:latin typeface="Calibri" panose="020F0502020204030204" pitchFamily="34" charset="0"/>
                <a:cs typeface="Calibri" panose="020F0502020204030204" pitchFamily="34" charset="0"/>
              </a:rPr>
              <a:t> </a:t>
            </a:r>
            <a:r>
              <a:rPr lang="en-US" sz="2200" dirty="0" err="1">
                <a:solidFill>
                  <a:schemeClr val="accent5">
                    <a:lumMod val="20000"/>
                    <a:lumOff val="80000"/>
                  </a:schemeClr>
                </a:solidFill>
                <a:latin typeface="Calibri" panose="020F0502020204030204" pitchFamily="34" charset="0"/>
                <a:cs typeface="Calibri" panose="020F0502020204030204" pitchFamily="34" charset="0"/>
              </a:rPr>
              <a:t>berarti</a:t>
            </a:r>
            <a:r>
              <a:rPr lang="en-US" sz="2200" dirty="0">
                <a:solidFill>
                  <a:schemeClr val="accent5">
                    <a:lumMod val="20000"/>
                    <a:lumOff val="80000"/>
                  </a:schemeClr>
                </a:solidFill>
                <a:latin typeface="Calibri" panose="020F0502020204030204" pitchFamily="34" charset="0"/>
                <a:cs typeface="Calibri" panose="020F0502020204030204" pitchFamily="34" charset="0"/>
              </a:rPr>
              <a:t>. </a:t>
            </a:r>
          </a:p>
          <a:p>
            <a:pPr marL="628650" indent="-514350" hangingPunct="0">
              <a:buFont typeface="+mj-lt"/>
              <a:buAutoNum type="alphaLcPeriod"/>
            </a:pPr>
            <a:r>
              <a:rPr lang="en-US" sz="2200" dirty="0">
                <a:solidFill>
                  <a:schemeClr val="accent5">
                    <a:lumMod val="20000"/>
                    <a:lumOff val="80000"/>
                  </a:schemeClr>
                </a:solidFill>
                <a:latin typeface="Calibri" panose="020F0502020204030204" pitchFamily="34" charset="0"/>
                <a:cs typeface="Calibri" panose="020F0502020204030204" pitchFamily="34" charset="0"/>
              </a:rPr>
              <a:t>Satu2nya </a:t>
            </a:r>
            <a:r>
              <a:rPr lang="en-US" sz="2200" dirty="0" err="1">
                <a:solidFill>
                  <a:schemeClr val="accent5">
                    <a:lumMod val="20000"/>
                    <a:lumOff val="80000"/>
                  </a:schemeClr>
                </a:solidFill>
                <a:latin typeface="Calibri" panose="020F0502020204030204" pitchFamily="34" charset="0"/>
                <a:cs typeface="Calibri" panose="020F0502020204030204" pitchFamily="34" charset="0"/>
              </a:rPr>
              <a:t>cara</a:t>
            </a:r>
            <a:r>
              <a:rPr lang="en-US" sz="2200" dirty="0">
                <a:solidFill>
                  <a:schemeClr val="accent5">
                    <a:lumMod val="20000"/>
                    <a:lumOff val="80000"/>
                  </a:schemeClr>
                </a:solidFill>
                <a:latin typeface="Calibri" panose="020F0502020204030204" pitchFamily="34" charset="0"/>
                <a:cs typeface="Calibri" panose="020F0502020204030204" pitchFamily="34" charset="0"/>
              </a:rPr>
              <a:t> </a:t>
            </a:r>
            <a:r>
              <a:rPr lang="en-US" sz="2200" dirty="0" err="1">
                <a:solidFill>
                  <a:schemeClr val="accent5">
                    <a:lumMod val="20000"/>
                    <a:lumOff val="80000"/>
                  </a:schemeClr>
                </a:solidFill>
                <a:latin typeface="Calibri" panose="020F0502020204030204" pitchFamily="34" charset="0"/>
                <a:cs typeface="Calibri" panose="020F0502020204030204" pitchFamily="34" charset="0"/>
              </a:rPr>
              <a:t>untuk</a:t>
            </a:r>
            <a:r>
              <a:rPr lang="en-US" sz="2200" dirty="0">
                <a:solidFill>
                  <a:schemeClr val="accent5">
                    <a:lumMod val="20000"/>
                    <a:lumOff val="80000"/>
                  </a:schemeClr>
                </a:solidFill>
                <a:latin typeface="Calibri" panose="020F0502020204030204" pitchFamily="34" charset="0"/>
                <a:cs typeface="Calibri" panose="020F0502020204030204" pitchFamily="34" charset="0"/>
              </a:rPr>
              <a:t> </a:t>
            </a:r>
            <a:r>
              <a:rPr lang="en-US" sz="2200" dirty="0" err="1">
                <a:solidFill>
                  <a:schemeClr val="accent5">
                    <a:lumMod val="20000"/>
                    <a:lumOff val="80000"/>
                  </a:schemeClr>
                </a:solidFill>
                <a:latin typeface="Calibri" panose="020F0502020204030204" pitchFamily="34" charset="0"/>
                <a:cs typeface="Calibri" panose="020F0502020204030204" pitchFamily="34" charset="0"/>
              </a:rPr>
              <a:t>meminimasi</a:t>
            </a:r>
            <a:r>
              <a:rPr lang="en-US" sz="2200" dirty="0">
                <a:solidFill>
                  <a:schemeClr val="accent5">
                    <a:lumMod val="20000"/>
                    <a:lumOff val="80000"/>
                  </a:schemeClr>
                </a:solidFill>
                <a:latin typeface="Calibri" panose="020F0502020204030204" pitchFamily="34" charset="0"/>
                <a:cs typeface="Calibri" panose="020F0502020204030204" pitchFamily="34" charset="0"/>
              </a:rPr>
              <a:t> </a:t>
            </a:r>
            <a:r>
              <a:rPr lang="en-US" sz="2200" dirty="0" err="1">
                <a:solidFill>
                  <a:schemeClr val="accent5">
                    <a:lumMod val="20000"/>
                    <a:lumOff val="80000"/>
                  </a:schemeClr>
                </a:solidFill>
                <a:latin typeface="Calibri" panose="020F0502020204030204" pitchFamily="34" charset="0"/>
                <a:cs typeface="Calibri" panose="020F0502020204030204" pitchFamily="34" charset="0"/>
              </a:rPr>
              <a:t>persaingan</a:t>
            </a:r>
            <a:r>
              <a:rPr lang="en-US" sz="2200" dirty="0">
                <a:solidFill>
                  <a:schemeClr val="accent5">
                    <a:lumMod val="20000"/>
                    <a:lumOff val="80000"/>
                  </a:schemeClr>
                </a:solidFill>
                <a:latin typeface="Calibri" panose="020F0502020204030204" pitchFamily="34" charset="0"/>
                <a:cs typeface="Calibri" panose="020F0502020204030204" pitchFamily="34" charset="0"/>
              </a:rPr>
              <a:t> </a:t>
            </a:r>
            <a:r>
              <a:rPr lang="en-US" sz="2200" dirty="0" err="1">
                <a:solidFill>
                  <a:schemeClr val="accent5">
                    <a:lumMod val="20000"/>
                    <a:lumOff val="80000"/>
                  </a:schemeClr>
                </a:solidFill>
                <a:latin typeface="Calibri" panose="020F0502020204030204" pitchFamily="34" charset="0"/>
                <a:cs typeface="Calibri" panose="020F0502020204030204" pitchFamily="34" charset="0"/>
              </a:rPr>
              <a:t>adalah</a:t>
            </a:r>
            <a:r>
              <a:rPr lang="en-US" sz="2200" dirty="0">
                <a:solidFill>
                  <a:schemeClr val="accent5">
                    <a:lumMod val="20000"/>
                    <a:lumOff val="80000"/>
                  </a:schemeClr>
                </a:solidFill>
                <a:latin typeface="Calibri" panose="020F0502020204030204" pitchFamily="34" charset="0"/>
                <a:cs typeface="Calibri" panose="020F0502020204030204" pitchFamily="34" charset="0"/>
              </a:rPr>
              <a:t> </a:t>
            </a:r>
            <a:r>
              <a:rPr lang="en-US" sz="2200" dirty="0" err="1">
                <a:solidFill>
                  <a:schemeClr val="accent5">
                    <a:lumMod val="20000"/>
                    <a:lumOff val="80000"/>
                  </a:schemeClr>
                </a:solidFill>
                <a:latin typeface="Calibri" panose="020F0502020204030204" pitchFamily="34" charset="0"/>
                <a:cs typeface="Calibri" panose="020F0502020204030204" pitchFamily="34" charset="0"/>
              </a:rPr>
              <a:t>menghentikan</a:t>
            </a:r>
            <a:r>
              <a:rPr lang="en-US" sz="2200" dirty="0">
                <a:solidFill>
                  <a:schemeClr val="accent5">
                    <a:lumMod val="20000"/>
                    <a:lumOff val="80000"/>
                  </a:schemeClr>
                </a:solidFill>
                <a:latin typeface="Calibri" panose="020F0502020204030204" pitchFamily="34" charset="0"/>
                <a:cs typeface="Calibri" panose="020F0502020204030204" pitchFamily="34" charset="0"/>
              </a:rPr>
              <a:t> </a:t>
            </a:r>
            <a:r>
              <a:rPr lang="en-US" sz="2200" dirty="0" err="1">
                <a:solidFill>
                  <a:schemeClr val="accent5">
                    <a:lumMod val="20000"/>
                    <a:lumOff val="80000"/>
                  </a:schemeClr>
                </a:solidFill>
                <a:latin typeface="Calibri" panose="020F0502020204030204" pitchFamily="34" charset="0"/>
                <a:cs typeface="Calibri" panose="020F0502020204030204" pitchFamily="34" charset="0"/>
              </a:rPr>
              <a:t>upaya</a:t>
            </a:r>
            <a:r>
              <a:rPr lang="en-US" sz="2200" dirty="0">
                <a:solidFill>
                  <a:schemeClr val="accent5">
                    <a:lumMod val="20000"/>
                    <a:lumOff val="80000"/>
                  </a:schemeClr>
                </a:solidFill>
                <a:latin typeface="Calibri" panose="020F0502020204030204" pitchFamily="34" charset="0"/>
                <a:cs typeface="Calibri" panose="020F0502020204030204" pitchFamily="34" charset="0"/>
              </a:rPr>
              <a:t> </a:t>
            </a:r>
            <a:r>
              <a:rPr lang="en-US" sz="2200" dirty="0" err="1">
                <a:solidFill>
                  <a:schemeClr val="accent5">
                    <a:lumMod val="20000"/>
                    <a:lumOff val="80000"/>
                  </a:schemeClr>
                </a:solidFill>
                <a:latin typeface="Calibri" panose="020F0502020204030204" pitchFamily="34" charset="0"/>
                <a:cs typeface="Calibri" panose="020F0502020204030204" pitchFamily="34" charset="0"/>
              </a:rPr>
              <a:t>untuk</a:t>
            </a:r>
            <a:r>
              <a:rPr lang="en-US" sz="2200" dirty="0">
                <a:solidFill>
                  <a:schemeClr val="accent5">
                    <a:lumMod val="20000"/>
                    <a:lumOff val="80000"/>
                  </a:schemeClr>
                </a:solidFill>
                <a:latin typeface="Calibri" panose="020F0502020204030204" pitchFamily="34" charset="0"/>
                <a:cs typeface="Calibri" panose="020F0502020204030204" pitchFamily="34" charset="0"/>
              </a:rPr>
              <a:t> </a:t>
            </a:r>
            <a:r>
              <a:rPr lang="en-US" sz="2200" dirty="0" err="1">
                <a:solidFill>
                  <a:schemeClr val="accent5">
                    <a:lumMod val="20000"/>
                    <a:lumOff val="80000"/>
                  </a:schemeClr>
                </a:solidFill>
                <a:latin typeface="Calibri" panose="020F0502020204030204" pitchFamily="34" charset="0"/>
                <a:cs typeface="Calibri" panose="020F0502020204030204" pitchFamily="34" charset="0"/>
              </a:rPr>
              <a:t>memenangkan</a:t>
            </a:r>
            <a:r>
              <a:rPr lang="en-US" sz="2200" dirty="0">
                <a:solidFill>
                  <a:schemeClr val="accent5">
                    <a:lumMod val="20000"/>
                    <a:lumOff val="80000"/>
                  </a:schemeClr>
                </a:solidFill>
                <a:latin typeface="Calibri" panose="020F0502020204030204" pitchFamily="34" charset="0"/>
                <a:cs typeface="Calibri" panose="020F0502020204030204" pitchFamily="34" charset="0"/>
              </a:rPr>
              <a:t> </a:t>
            </a:r>
            <a:r>
              <a:rPr lang="en-US" sz="2200" dirty="0" err="1">
                <a:solidFill>
                  <a:schemeClr val="accent5">
                    <a:lumMod val="20000"/>
                    <a:lumOff val="80000"/>
                  </a:schemeClr>
                </a:solidFill>
                <a:latin typeface="Calibri" panose="020F0502020204030204" pitchFamily="34" charset="0"/>
                <a:cs typeface="Calibri" panose="020F0502020204030204" pitchFamily="34" charset="0"/>
              </a:rPr>
              <a:t>persaingan</a:t>
            </a:r>
            <a:r>
              <a:rPr lang="en-US" sz="2200" dirty="0">
                <a:solidFill>
                  <a:schemeClr val="accent5">
                    <a:lumMod val="20000"/>
                    <a:lumOff val="80000"/>
                  </a:schemeClr>
                </a:solidFill>
                <a:latin typeface="Calibri" panose="020F0502020204030204" pitchFamily="34" charset="0"/>
                <a:cs typeface="Calibri" panose="020F0502020204030204" pitchFamily="34" charset="0"/>
              </a:rPr>
              <a:t>. </a:t>
            </a:r>
            <a:endParaRPr lang="id-ID" sz="2200" dirty="0">
              <a:solidFill>
                <a:schemeClr val="accent5">
                  <a:lumMod val="20000"/>
                  <a:lumOff val="80000"/>
                </a:schemeClr>
              </a:solidFill>
              <a:latin typeface="Calibri" panose="020F0502020204030204" pitchFamily="34" charset="0"/>
              <a:cs typeface="Calibri" panose="020F0502020204030204" pitchFamily="34" charset="0"/>
            </a:endParaRPr>
          </a:p>
          <a:p>
            <a:pPr marL="628650" indent="-514350" hangingPunct="0">
              <a:buFont typeface="+mj-lt"/>
              <a:buAutoNum type="alphaLcPeriod" startAt="5"/>
            </a:pPr>
            <a:r>
              <a:rPr lang="en-US" sz="2400" dirty="0" err="1">
                <a:solidFill>
                  <a:schemeClr val="accent5">
                    <a:lumMod val="20000"/>
                    <a:lumOff val="80000"/>
                  </a:schemeClr>
                </a:solidFill>
                <a:latin typeface="Calibri" panose="020F0502020204030204" pitchFamily="34" charset="0"/>
                <a:cs typeface="Calibri" panose="020F0502020204030204" pitchFamily="34" charset="0"/>
              </a:rPr>
              <a:t>Inovasi</a:t>
            </a:r>
            <a:r>
              <a:rPr lang="en-US" sz="2400" dirty="0">
                <a:solidFill>
                  <a:schemeClr val="accent5">
                    <a:lumMod val="20000"/>
                    <a:lumOff val="80000"/>
                  </a:schemeClr>
                </a:solidFill>
                <a:latin typeface="Calibri" panose="020F0502020204030204" pitchFamily="34" charset="0"/>
                <a:cs typeface="Calibri" panose="020F0502020204030204" pitchFamily="34" charset="0"/>
              </a:rPr>
              <a:t> Nilai (Value innovation) </a:t>
            </a:r>
            <a:r>
              <a:rPr lang="en-US" sz="2400" dirty="0" err="1">
                <a:solidFill>
                  <a:schemeClr val="accent5">
                    <a:lumMod val="20000"/>
                    <a:lumOff val="80000"/>
                  </a:schemeClr>
                </a:solidFill>
                <a:latin typeface="Calibri" panose="020F0502020204030204" pitchFamily="34" charset="0"/>
                <a:cs typeface="Calibri" panose="020F0502020204030204" pitchFamily="34" charset="0"/>
              </a:rPr>
              <a:t>merupakan</a:t>
            </a:r>
            <a:r>
              <a:rPr lang="en-US" sz="2400" dirty="0">
                <a:solidFill>
                  <a:schemeClr val="accent5">
                    <a:lumMod val="20000"/>
                    <a:lumOff val="80000"/>
                  </a:schemeClr>
                </a:solidFill>
                <a:latin typeface="Calibri" panose="020F0502020204030204" pitchFamily="34" charset="0"/>
                <a:cs typeface="Calibri" panose="020F0502020204030204" pitchFamily="34" charset="0"/>
              </a:rPr>
              <a:t> “</a:t>
            </a:r>
            <a:r>
              <a:rPr lang="en-US" sz="2400" dirty="0" err="1">
                <a:solidFill>
                  <a:schemeClr val="accent5">
                    <a:lumMod val="20000"/>
                    <a:lumOff val="80000"/>
                  </a:schemeClr>
                </a:solidFill>
                <a:latin typeface="Calibri" panose="020F0502020204030204" pitchFamily="34" charset="0"/>
                <a:cs typeface="Calibri" panose="020F0502020204030204" pitchFamily="34" charset="0"/>
              </a:rPr>
              <a:t>strategi</a:t>
            </a:r>
            <a:r>
              <a:rPr lang="en-US" sz="2400" dirty="0">
                <a:solidFill>
                  <a:schemeClr val="accent5">
                    <a:lumMod val="20000"/>
                    <a:lumOff val="80000"/>
                  </a:schemeClr>
                </a:solidFill>
                <a:latin typeface="Calibri" panose="020F0502020204030204" pitchFamily="34" charset="0"/>
                <a:cs typeface="Calibri" panose="020F0502020204030204" pitchFamily="34" charset="0"/>
              </a:rPr>
              <a:t> </a:t>
            </a:r>
            <a:r>
              <a:rPr lang="en-US" sz="2400" dirty="0" err="1">
                <a:solidFill>
                  <a:schemeClr val="accent5">
                    <a:lumMod val="20000"/>
                    <a:lumOff val="80000"/>
                  </a:schemeClr>
                </a:solidFill>
                <a:latin typeface="Calibri" panose="020F0502020204030204" pitchFamily="34" charset="0"/>
                <a:cs typeface="Calibri" panose="020F0502020204030204" pitchFamily="34" charset="0"/>
              </a:rPr>
              <a:t>baru</a:t>
            </a:r>
            <a:r>
              <a:rPr lang="en-US" sz="2400" dirty="0">
                <a:solidFill>
                  <a:schemeClr val="accent5">
                    <a:lumMod val="20000"/>
                    <a:lumOff val="80000"/>
                  </a:schemeClr>
                </a:solidFill>
                <a:latin typeface="Calibri" panose="020F0502020204030204" pitchFamily="34" charset="0"/>
                <a:cs typeface="Calibri" panose="020F0502020204030204" pitchFamily="34" charset="0"/>
              </a:rPr>
              <a:t>” </a:t>
            </a:r>
            <a:r>
              <a:rPr lang="en-US" sz="2400" dirty="0" err="1">
                <a:solidFill>
                  <a:schemeClr val="accent5">
                    <a:lumMod val="20000"/>
                    <a:lumOff val="80000"/>
                  </a:schemeClr>
                </a:solidFill>
                <a:latin typeface="Calibri" panose="020F0502020204030204" pitchFamily="34" charset="0"/>
                <a:cs typeface="Calibri" panose="020F0502020204030204" pitchFamily="34" charset="0"/>
              </a:rPr>
              <a:t>dibalik</a:t>
            </a:r>
            <a:r>
              <a:rPr lang="en-US" sz="2400" dirty="0">
                <a:solidFill>
                  <a:schemeClr val="accent5">
                    <a:lumMod val="20000"/>
                    <a:lumOff val="80000"/>
                  </a:schemeClr>
                </a:solidFill>
                <a:latin typeface="Calibri" panose="020F0502020204030204" pitchFamily="34" charset="0"/>
                <a:cs typeface="Calibri" panose="020F0502020204030204" pitchFamily="34" charset="0"/>
              </a:rPr>
              <a:t> </a:t>
            </a:r>
            <a:r>
              <a:rPr lang="en-US" sz="2400" dirty="0" err="1">
                <a:solidFill>
                  <a:schemeClr val="accent5">
                    <a:lumMod val="20000"/>
                    <a:lumOff val="80000"/>
                  </a:schemeClr>
                </a:solidFill>
                <a:latin typeface="Calibri" panose="020F0502020204030204" pitchFamily="34" charset="0"/>
                <a:cs typeface="Calibri" panose="020F0502020204030204" pitchFamily="34" charset="0"/>
              </a:rPr>
              <a:t>Strategi</a:t>
            </a:r>
            <a:r>
              <a:rPr lang="en-US" sz="2400" dirty="0">
                <a:solidFill>
                  <a:schemeClr val="accent5">
                    <a:lumMod val="20000"/>
                    <a:lumOff val="80000"/>
                  </a:schemeClr>
                </a:solidFill>
                <a:latin typeface="Calibri" panose="020F0502020204030204" pitchFamily="34" charset="0"/>
                <a:cs typeface="Calibri" panose="020F0502020204030204" pitchFamily="34" charset="0"/>
              </a:rPr>
              <a:t> Samudra </a:t>
            </a:r>
            <a:r>
              <a:rPr lang="en-US" sz="2400" dirty="0" err="1">
                <a:solidFill>
                  <a:schemeClr val="accent5">
                    <a:lumMod val="20000"/>
                    <a:lumOff val="80000"/>
                  </a:schemeClr>
                </a:solidFill>
                <a:latin typeface="Calibri" panose="020F0502020204030204" pitchFamily="34" charset="0"/>
                <a:cs typeface="Calibri" panose="020F0502020204030204" pitchFamily="34" charset="0"/>
              </a:rPr>
              <a:t>Biru</a:t>
            </a:r>
            <a:r>
              <a:rPr lang="en-US" sz="2400" dirty="0">
                <a:solidFill>
                  <a:schemeClr val="accent5">
                    <a:lumMod val="20000"/>
                    <a:lumOff val="80000"/>
                  </a:schemeClr>
                </a:solidFill>
                <a:latin typeface="Calibri" panose="020F0502020204030204" pitchFamily="34" charset="0"/>
                <a:cs typeface="Calibri" panose="020F0502020204030204" pitchFamily="34" charset="0"/>
              </a:rPr>
              <a:t>.</a:t>
            </a:r>
          </a:p>
          <a:p>
            <a:pPr marL="628650" indent="-514350" hangingPunct="0">
              <a:buFont typeface="+mj-lt"/>
              <a:buAutoNum type="alphaLcPeriod" startAt="5"/>
            </a:pPr>
            <a:r>
              <a:rPr lang="en-US" sz="2400" dirty="0" err="1">
                <a:solidFill>
                  <a:schemeClr val="accent5">
                    <a:lumMod val="20000"/>
                    <a:lumOff val="80000"/>
                  </a:schemeClr>
                </a:solidFill>
                <a:latin typeface="Calibri" panose="020F0502020204030204" pitchFamily="34" charset="0"/>
                <a:cs typeface="Calibri" panose="020F0502020204030204" pitchFamily="34" charset="0"/>
              </a:rPr>
              <a:t>Bukannya</a:t>
            </a:r>
            <a:r>
              <a:rPr lang="en-US" sz="2400" dirty="0">
                <a:solidFill>
                  <a:schemeClr val="accent5">
                    <a:lumMod val="20000"/>
                    <a:lumOff val="80000"/>
                  </a:schemeClr>
                </a:solidFill>
                <a:latin typeface="Calibri" panose="020F0502020204030204" pitchFamily="34" charset="0"/>
                <a:cs typeface="Calibri" panose="020F0502020204030204" pitchFamily="34" charset="0"/>
              </a:rPr>
              <a:t> </a:t>
            </a:r>
            <a:r>
              <a:rPr lang="en-US" sz="2400" dirty="0" err="1">
                <a:solidFill>
                  <a:schemeClr val="accent5">
                    <a:lumMod val="20000"/>
                    <a:lumOff val="80000"/>
                  </a:schemeClr>
                </a:solidFill>
                <a:latin typeface="Calibri" panose="020F0502020204030204" pitchFamily="34" charset="0"/>
                <a:cs typeface="Calibri" panose="020F0502020204030204" pitchFamily="34" charset="0"/>
              </a:rPr>
              <a:t>memfokus</a:t>
            </a:r>
            <a:r>
              <a:rPr lang="en-US" sz="2400" dirty="0">
                <a:solidFill>
                  <a:schemeClr val="accent5">
                    <a:lumMod val="20000"/>
                    <a:lumOff val="80000"/>
                  </a:schemeClr>
                </a:solidFill>
                <a:latin typeface="Calibri" panose="020F0502020204030204" pitchFamily="34" charset="0"/>
                <a:cs typeface="Calibri" panose="020F0502020204030204" pitchFamily="34" charset="0"/>
              </a:rPr>
              <a:t> </a:t>
            </a:r>
            <a:r>
              <a:rPr lang="en-US" sz="2400" dirty="0" err="1">
                <a:solidFill>
                  <a:schemeClr val="accent5">
                    <a:lumMod val="20000"/>
                    <a:lumOff val="80000"/>
                  </a:schemeClr>
                </a:solidFill>
                <a:latin typeface="Calibri" panose="020F0502020204030204" pitchFamily="34" charset="0"/>
                <a:cs typeface="Calibri" panose="020F0502020204030204" pitchFamily="34" charset="0"/>
              </a:rPr>
              <a:t>kepada</a:t>
            </a:r>
            <a:r>
              <a:rPr lang="en-US" sz="2400" dirty="0">
                <a:solidFill>
                  <a:schemeClr val="accent5">
                    <a:lumMod val="20000"/>
                    <a:lumOff val="80000"/>
                  </a:schemeClr>
                </a:solidFill>
                <a:latin typeface="Calibri" panose="020F0502020204030204" pitchFamily="34" charset="0"/>
                <a:cs typeface="Calibri" panose="020F0502020204030204" pitchFamily="34" charset="0"/>
              </a:rPr>
              <a:t> </a:t>
            </a:r>
            <a:r>
              <a:rPr lang="en-US" sz="2400" dirty="0" err="1">
                <a:solidFill>
                  <a:schemeClr val="accent5">
                    <a:lumMod val="20000"/>
                    <a:lumOff val="80000"/>
                  </a:schemeClr>
                </a:solidFill>
                <a:latin typeface="Calibri" panose="020F0502020204030204" pitchFamily="34" charset="0"/>
                <a:cs typeface="Calibri" panose="020F0502020204030204" pitchFamily="34" charset="0"/>
              </a:rPr>
              <a:t>memenangkan</a:t>
            </a:r>
            <a:r>
              <a:rPr lang="en-US" sz="2400" dirty="0">
                <a:solidFill>
                  <a:schemeClr val="accent5">
                    <a:lumMod val="20000"/>
                    <a:lumOff val="80000"/>
                  </a:schemeClr>
                </a:solidFill>
                <a:latin typeface="Calibri" panose="020F0502020204030204" pitchFamily="34" charset="0"/>
                <a:cs typeface="Calibri" panose="020F0502020204030204" pitchFamily="34" charset="0"/>
              </a:rPr>
              <a:t> </a:t>
            </a:r>
            <a:r>
              <a:rPr lang="en-US" sz="2400" dirty="0" err="1">
                <a:solidFill>
                  <a:schemeClr val="accent5">
                    <a:lumMod val="20000"/>
                    <a:lumOff val="80000"/>
                  </a:schemeClr>
                </a:solidFill>
                <a:latin typeface="Calibri" panose="020F0502020204030204" pitchFamily="34" charset="0"/>
                <a:cs typeface="Calibri" panose="020F0502020204030204" pitchFamily="34" charset="0"/>
              </a:rPr>
              <a:t>persaingan</a:t>
            </a:r>
            <a:r>
              <a:rPr lang="en-US" sz="2400" dirty="0">
                <a:solidFill>
                  <a:schemeClr val="accent5">
                    <a:lumMod val="20000"/>
                    <a:lumOff val="80000"/>
                  </a:schemeClr>
                </a:solidFill>
                <a:latin typeface="Calibri" panose="020F0502020204030204" pitchFamily="34" charset="0"/>
                <a:cs typeface="Calibri" panose="020F0502020204030204" pitchFamily="34" charset="0"/>
              </a:rPr>
              <a:t> – </a:t>
            </a:r>
            <a:r>
              <a:rPr lang="en-US" sz="2400" dirty="0" err="1">
                <a:solidFill>
                  <a:schemeClr val="accent5">
                    <a:lumMod val="20000"/>
                    <a:lumOff val="80000"/>
                  </a:schemeClr>
                </a:solidFill>
                <a:latin typeface="Calibri" panose="020F0502020204030204" pitchFamily="34" charset="0"/>
                <a:cs typeface="Calibri" panose="020F0502020204030204" pitchFamily="34" charset="0"/>
              </a:rPr>
              <a:t>tapi</a:t>
            </a:r>
            <a:r>
              <a:rPr lang="en-US" sz="2400" dirty="0">
                <a:solidFill>
                  <a:schemeClr val="accent5">
                    <a:lumMod val="20000"/>
                    <a:lumOff val="80000"/>
                  </a:schemeClr>
                </a:solidFill>
                <a:latin typeface="Calibri" panose="020F0502020204030204" pitchFamily="34" charset="0"/>
                <a:cs typeface="Calibri" panose="020F0502020204030204" pitchFamily="34" charset="0"/>
              </a:rPr>
              <a:t> </a:t>
            </a:r>
            <a:r>
              <a:rPr lang="en-US" sz="2400" dirty="0" err="1">
                <a:solidFill>
                  <a:schemeClr val="accent5">
                    <a:lumMod val="20000"/>
                    <a:lumOff val="80000"/>
                  </a:schemeClr>
                </a:solidFill>
                <a:latin typeface="Calibri" panose="020F0502020204030204" pitchFamily="34" charset="0"/>
                <a:cs typeface="Calibri" panose="020F0502020204030204" pitchFamily="34" charset="0"/>
              </a:rPr>
              <a:t>fokuslah</a:t>
            </a:r>
            <a:r>
              <a:rPr lang="en-US" sz="2400" dirty="0">
                <a:solidFill>
                  <a:schemeClr val="accent5">
                    <a:lumMod val="20000"/>
                    <a:lumOff val="80000"/>
                  </a:schemeClr>
                </a:solidFill>
                <a:latin typeface="Calibri" panose="020F0502020204030204" pitchFamily="34" charset="0"/>
                <a:cs typeface="Calibri" panose="020F0502020204030204" pitchFamily="34" charset="0"/>
              </a:rPr>
              <a:t> </a:t>
            </a:r>
            <a:r>
              <a:rPr lang="en-US" sz="2400" dirty="0" err="1">
                <a:solidFill>
                  <a:schemeClr val="accent5">
                    <a:lumMod val="20000"/>
                    <a:lumOff val="80000"/>
                  </a:schemeClr>
                </a:solidFill>
                <a:latin typeface="Calibri" panose="020F0502020204030204" pitchFamily="34" charset="0"/>
                <a:cs typeface="Calibri" panose="020F0502020204030204" pitchFamily="34" charset="0"/>
              </a:rPr>
              <a:t>kepada</a:t>
            </a:r>
            <a:r>
              <a:rPr lang="en-US" sz="2400" dirty="0">
                <a:solidFill>
                  <a:schemeClr val="accent5">
                    <a:lumMod val="20000"/>
                    <a:lumOff val="80000"/>
                  </a:schemeClr>
                </a:solidFill>
                <a:latin typeface="Calibri" panose="020F0502020204030204" pitchFamily="34" charset="0"/>
                <a:cs typeface="Calibri" panose="020F0502020204030204" pitchFamily="34" charset="0"/>
              </a:rPr>
              <a:t> </a:t>
            </a:r>
            <a:r>
              <a:rPr lang="en-US" sz="2400" dirty="0" err="1">
                <a:solidFill>
                  <a:schemeClr val="accent5">
                    <a:lumMod val="20000"/>
                    <a:lumOff val="80000"/>
                  </a:schemeClr>
                </a:solidFill>
                <a:latin typeface="Calibri" panose="020F0502020204030204" pitchFamily="34" charset="0"/>
                <a:cs typeface="Calibri" panose="020F0502020204030204" pitchFamily="34" charset="0"/>
              </a:rPr>
              <a:t>menjadikan</a:t>
            </a:r>
            <a:r>
              <a:rPr lang="en-US" sz="2400" dirty="0">
                <a:solidFill>
                  <a:schemeClr val="accent5">
                    <a:lumMod val="20000"/>
                    <a:lumOff val="80000"/>
                  </a:schemeClr>
                </a:solidFill>
                <a:latin typeface="Calibri" panose="020F0502020204030204" pitchFamily="34" charset="0"/>
                <a:cs typeface="Calibri" panose="020F0502020204030204" pitchFamily="34" charset="0"/>
              </a:rPr>
              <a:t> </a:t>
            </a:r>
            <a:r>
              <a:rPr lang="en-US" sz="2400" dirty="0" err="1">
                <a:solidFill>
                  <a:schemeClr val="accent5">
                    <a:lumMod val="20000"/>
                    <a:lumOff val="80000"/>
                  </a:schemeClr>
                </a:solidFill>
                <a:latin typeface="Calibri" panose="020F0502020204030204" pitchFamily="34" charset="0"/>
                <a:cs typeface="Calibri" panose="020F0502020204030204" pitchFamily="34" charset="0"/>
              </a:rPr>
              <a:t>persaingan</a:t>
            </a:r>
            <a:r>
              <a:rPr lang="en-US" sz="2400" dirty="0">
                <a:solidFill>
                  <a:schemeClr val="accent5">
                    <a:lumMod val="20000"/>
                    <a:lumOff val="80000"/>
                  </a:schemeClr>
                </a:solidFill>
                <a:latin typeface="Calibri" panose="020F0502020204030204" pitchFamily="34" charset="0"/>
                <a:cs typeface="Calibri" panose="020F0502020204030204" pitchFamily="34" charset="0"/>
              </a:rPr>
              <a:t> </a:t>
            </a:r>
            <a:r>
              <a:rPr lang="en-US" sz="2400" dirty="0" err="1">
                <a:solidFill>
                  <a:schemeClr val="accent5">
                    <a:lumMod val="20000"/>
                    <a:lumOff val="80000"/>
                  </a:schemeClr>
                </a:solidFill>
                <a:latin typeface="Calibri" panose="020F0502020204030204" pitchFamily="34" charset="0"/>
                <a:cs typeface="Calibri" panose="020F0502020204030204" pitchFamily="34" charset="0"/>
              </a:rPr>
              <a:t>itu</a:t>
            </a:r>
            <a:r>
              <a:rPr lang="en-US" sz="2400" dirty="0">
                <a:solidFill>
                  <a:schemeClr val="accent5">
                    <a:lumMod val="20000"/>
                    <a:lumOff val="80000"/>
                  </a:schemeClr>
                </a:solidFill>
                <a:latin typeface="Calibri" panose="020F0502020204030204" pitchFamily="34" charset="0"/>
                <a:cs typeface="Calibri" panose="020F0502020204030204" pitchFamily="34" charset="0"/>
              </a:rPr>
              <a:t> </a:t>
            </a:r>
            <a:r>
              <a:rPr lang="en-US" sz="2400" dirty="0" err="1">
                <a:solidFill>
                  <a:schemeClr val="accent5">
                    <a:lumMod val="20000"/>
                    <a:lumOff val="80000"/>
                  </a:schemeClr>
                </a:solidFill>
                <a:latin typeface="Calibri" panose="020F0502020204030204" pitchFamily="34" charset="0"/>
                <a:cs typeface="Calibri" panose="020F0502020204030204" pitchFamily="34" charset="0"/>
              </a:rPr>
              <a:t>tidak</a:t>
            </a:r>
            <a:r>
              <a:rPr lang="en-US" sz="2400" dirty="0">
                <a:solidFill>
                  <a:schemeClr val="accent5">
                    <a:lumMod val="20000"/>
                    <a:lumOff val="80000"/>
                  </a:schemeClr>
                </a:solidFill>
                <a:latin typeface="Calibri" panose="020F0502020204030204" pitchFamily="34" charset="0"/>
                <a:cs typeface="Calibri" panose="020F0502020204030204" pitchFamily="34" charset="0"/>
              </a:rPr>
              <a:t> </a:t>
            </a:r>
            <a:r>
              <a:rPr lang="en-US" sz="2400" dirty="0" err="1">
                <a:solidFill>
                  <a:schemeClr val="accent5">
                    <a:lumMod val="20000"/>
                    <a:lumOff val="80000"/>
                  </a:schemeClr>
                </a:solidFill>
                <a:latin typeface="Calibri" panose="020F0502020204030204" pitchFamily="34" charset="0"/>
                <a:cs typeface="Calibri" panose="020F0502020204030204" pitchFamily="34" charset="0"/>
              </a:rPr>
              <a:t>relevan</a:t>
            </a:r>
            <a:r>
              <a:rPr lang="en-US" sz="2400" dirty="0">
                <a:solidFill>
                  <a:schemeClr val="accent5">
                    <a:lumMod val="20000"/>
                    <a:lumOff val="80000"/>
                  </a:schemeClr>
                </a:solidFill>
                <a:latin typeface="Calibri" panose="020F0502020204030204" pitchFamily="34" charset="0"/>
                <a:cs typeface="Calibri" panose="020F0502020204030204" pitchFamily="34" charset="0"/>
              </a:rPr>
              <a:t> </a:t>
            </a:r>
            <a:r>
              <a:rPr lang="en-US" sz="2400" dirty="0" err="1">
                <a:solidFill>
                  <a:schemeClr val="accent5">
                    <a:lumMod val="20000"/>
                    <a:lumOff val="80000"/>
                  </a:schemeClr>
                </a:solidFill>
                <a:latin typeface="Calibri" panose="020F0502020204030204" pitchFamily="34" charset="0"/>
                <a:cs typeface="Calibri" panose="020F0502020204030204" pitchFamily="34" charset="0"/>
              </a:rPr>
              <a:t>dengan</a:t>
            </a:r>
            <a:r>
              <a:rPr lang="en-US" sz="2400" dirty="0">
                <a:solidFill>
                  <a:schemeClr val="accent5">
                    <a:lumMod val="20000"/>
                    <a:lumOff val="80000"/>
                  </a:schemeClr>
                </a:solidFill>
                <a:latin typeface="Calibri" panose="020F0502020204030204" pitchFamily="34" charset="0"/>
                <a:cs typeface="Calibri" panose="020F0502020204030204" pitchFamily="34" charset="0"/>
              </a:rPr>
              <a:t> </a:t>
            </a:r>
            <a:r>
              <a:rPr lang="en-US" sz="2400" dirty="0" err="1">
                <a:solidFill>
                  <a:schemeClr val="accent5">
                    <a:lumMod val="20000"/>
                    <a:lumOff val="80000"/>
                  </a:schemeClr>
                </a:solidFill>
                <a:latin typeface="Calibri" panose="020F0502020204030204" pitchFamily="34" charset="0"/>
                <a:cs typeface="Calibri" panose="020F0502020204030204" pitchFamily="34" charset="0"/>
              </a:rPr>
              <a:t>menciptakan</a:t>
            </a:r>
            <a:r>
              <a:rPr lang="en-US" sz="2400" dirty="0">
                <a:solidFill>
                  <a:schemeClr val="accent5">
                    <a:lumMod val="20000"/>
                    <a:lumOff val="80000"/>
                  </a:schemeClr>
                </a:solidFill>
                <a:latin typeface="Calibri" panose="020F0502020204030204" pitchFamily="34" charset="0"/>
                <a:cs typeface="Calibri" panose="020F0502020204030204" pitchFamily="34" charset="0"/>
              </a:rPr>
              <a:t> </a:t>
            </a:r>
            <a:r>
              <a:rPr lang="en-US" sz="2400" dirty="0" err="1">
                <a:solidFill>
                  <a:schemeClr val="accent5">
                    <a:lumMod val="20000"/>
                    <a:lumOff val="80000"/>
                  </a:schemeClr>
                </a:solidFill>
                <a:latin typeface="Calibri" panose="020F0502020204030204" pitchFamily="34" charset="0"/>
                <a:cs typeface="Calibri" panose="020F0502020204030204" pitchFamily="34" charset="0"/>
              </a:rPr>
              <a:t>lompatan</a:t>
            </a:r>
            <a:r>
              <a:rPr lang="en-US" sz="2400" dirty="0">
                <a:solidFill>
                  <a:schemeClr val="accent5">
                    <a:lumMod val="20000"/>
                    <a:lumOff val="80000"/>
                  </a:schemeClr>
                </a:solidFill>
                <a:latin typeface="Calibri" panose="020F0502020204030204" pitchFamily="34" charset="0"/>
                <a:cs typeface="Calibri" panose="020F0502020204030204" pitchFamily="34" charset="0"/>
              </a:rPr>
              <a:t> </a:t>
            </a:r>
            <a:r>
              <a:rPr lang="en-US" sz="2400" dirty="0" err="1">
                <a:solidFill>
                  <a:schemeClr val="accent5">
                    <a:lumMod val="20000"/>
                    <a:lumOff val="80000"/>
                  </a:schemeClr>
                </a:solidFill>
                <a:latin typeface="Calibri" panose="020F0502020204030204" pitchFamily="34" charset="0"/>
                <a:cs typeface="Calibri" panose="020F0502020204030204" pitchFamily="34" charset="0"/>
              </a:rPr>
              <a:t>nilai</a:t>
            </a:r>
            <a:r>
              <a:rPr lang="en-US" sz="2400" dirty="0">
                <a:solidFill>
                  <a:schemeClr val="accent5">
                    <a:lumMod val="20000"/>
                    <a:lumOff val="80000"/>
                  </a:schemeClr>
                </a:solidFill>
                <a:latin typeface="Calibri" panose="020F0502020204030204" pitchFamily="34" charset="0"/>
                <a:cs typeface="Calibri" panose="020F0502020204030204" pitchFamily="34" charset="0"/>
              </a:rPr>
              <a:t> </a:t>
            </a:r>
            <a:r>
              <a:rPr lang="en-US" sz="2400" dirty="0" err="1">
                <a:solidFill>
                  <a:schemeClr val="accent5">
                    <a:lumMod val="20000"/>
                    <a:lumOff val="80000"/>
                  </a:schemeClr>
                </a:solidFill>
                <a:latin typeface="Calibri" panose="020F0502020204030204" pitchFamily="34" charset="0"/>
                <a:cs typeface="Calibri" panose="020F0502020204030204" pitchFamily="34" charset="0"/>
              </a:rPr>
              <a:t>bagi</a:t>
            </a:r>
            <a:r>
              <a:rPr lang="en-US" sz="2400" dirty="0">
                <a:solidFill>
                  <a:schemeClr val="accent5">
                    <a:lumMod val="20000"/>
                    <a:lumOff val="80000"/>
                  </a:schemeClr>
                </a:solidFill>
                <a:latin typeface="Calibri" panose="020F0502020204030204" pitchFamily="34" charset="0"/>
                <a:cs typeface="Calibri" panose="020F0502020204030204" pitchFamily="34" charset="0"/>
              </a:rPr>
              <a:t> </a:t>
            </a:r>
            <a:r>
              <a:rPr lang="en-US" sz="2400" dirty="0" err="1">
                <a:solidFill>
                  <a:schemeClr val="accent5">
                    <a:lumMod val="20000"/>
                    <a:lumOff val="80000"/>
                  </a:schemeClr>
                </a:solidFill>
                <a:latin typeface="Calibri" panose="020F0502020204030204" pitchFamily="34" charset="0"/>
                <a:cs typeface="Calibri" panose="020F0502020204030204" pitchFamily="34" charset="0"/>
              </a:rPr>
              <a:t>pembeli</a:t>
            </a:r>
            <a:r>
              <a:rPr lang="en-US" sz="2400" dirty="0">
                <a:solidFill>
                  <a:schemeClr val="accent5">
                    <a:lumMod val="20000"/>
                    <a:lumOff val="80000"/>
                  </a:schemeClr>
                </a:solidFill>
                <a:latin typeface="Calibri" panose="020F0502020204030204" pitchFamily="34" charset="0"/>
                <a:cs typeface="Calibri" panose="020F0502020204030204" pitchFamily="34" charset="0"/>
              </a:rPr>
              <a:t> </a:t>
            </a:r>
            <a:r>
              <a:rPr lang="en-US" sz="2400" dirty="0" err="1">
                <a:solidFill>
                  <a:schemeClr val="accent5">
                    <a:lumMod val="20000"/>
                    <a:lumOff val="80000"/>
                  </a:schemeClr>
                </a:solidFill>
                <a:latin typeface="Calibri" panose="020F0502020204030204" pitchFamily="34" charset="0"/>
                <a:cs typeface="Calibri" panose="020F0502020204030204" pitchFamily="34" charset="0"/>
              </a:rPr>
              <a:t>yaitu</a:t>
            </a:r>
            <a:r>
              <a:rPr lang="en-US" sz="2400" dirty="0">
                <a:solidFill>
                  <a:schemeClr val="accent5">
                    <a:lumMod val="20000"/>
                    <a:lumOff val="80000"/>
                  </a:schemeClr>
                </a:solidFill>
                <a:latin typeface="Calibri" panose="020F0502020204030204" pitchFamily="34" charset="0"/>
                <a:cs typeface="Calibri" panose="020F0502020204030204" pitchFamily="34" charset="0"/>
              </a:rPr>
              <a:t> </a:t>
            </a:r>
            <a:r>
              <a:rPr lang="en-US" sz="2400" dirty="0" err="1">
                <a:solidFill>
                  <a:schemeClr val="accent5">
                    <a:lumMod val="20000"/>
                    <a:lumOff val="80000"/>
                  </a:schemeClr>
                </a:solidFill>
                <a:latin typeface="Calibri" panose="020F0502020204030204" pitchFamily="34" charset="0"/>
                <a:cs typeface="Calibri" panose="020F0502020204030204" pitchFamily="34" charset="0"/>
              </a:rPr>
              <a:t>dengan</a:t>
            </a:r>
            <a:r>
              <a:rPr lang="en-US" sz="2400" dirty="0">
                <a:solidFill>
                  <a:schemeClr val="accent5">
                    <a:lumMod val="20000"/>
                    <a:lumOff val="80000"/>
                  </a:schemeClr>
                </a:solidFill>
                <a:latin typeface="Calibri" panose="020F0502020204030204" pitchFamily="34" charset="0"/>
                <a:cs typeface="Calibri" panose="020F0502020204030204" pitchFamily="34" charset="0"/>
              </a:rPr>
              <a:t> </a:t>
            </a:r>
            <a:r>
              <a:rPr lang="en-US" sz="2400" dirty="0" err="1">
                <a:solidFill>
                  <a:schemeClr val="accent5">
                    <a:lumMod val="20000"/>
                    <a:lumOff val="80000"/>
                  </a:schemeClr>
                </a:solidFill>
                <a:latin typeface="Calibri" panose="020F0502020204030204" pitchFamily="34" charset="0"/>
                <a:cs typeface="Calibri" panose="020F0502020204030204" pitchFamily="34" charset="0"/>
              </a:rPr>
              <a:t>membuat</a:t>
            </a:r>
            <a:r>
              <a:rPr lang="en-US" sz="2400" dirty="0">
                <a:solidFill>
                  <a:schemeClr val="accent5">
                    <a:lumMod val="20000"/>
                    <a:lumOff val="80000"/>
                  </a:schemeClr>
                </a:solidFill>
                <a:latin typeface="Calibri" panose="020F0502020204030204" pitchFamily="34" charset="0"/>
                <a:cs typeface="Calibri" panose="020F0502020204030204" pitchFamily="34" charset="0"/>
              </a:rPr>
              <a:t> </a:t>
            </a:r>
            <a:r>
              <a:rPr lang="en-US" sz="2400" dirty="0" err="1">
                <a:solidFill>
                  <a:schemeClr val="accent5">
                    <a:lumMod val="20000"/>
                    <a:lumOff val="80000"/>
                  </a:schemeClr>
                </a:solidFill>
                <a:latin typeface="Calibri" panose="020F0502020204030204" pitchFamily="34" charset="0"/>
                <a:cs typeface="Calibri" panose="020F0502020204030204" pitchFamily="34" charset="0"/>
              </a:rPr>
              <a:t>ruang</a:t>
            </a:r>
            <a:r>
              <a:rPr lang="en-US" sz="2400" dirty="0">
                <a:solidFill>
                  <a:schemeClr val="accent5">
                    <a:lumMod val="20000"/>
                    <a:lumOff val="80000"/>
                  </a:schemeClr>
                </a:solidFill>
                <a:latin typeface="Calibri" panose="020F0502020204030204" pitchFamily="34" charset="0"/>
                <a:cs typeface="Calibri" panose="020F0502020204030204" pitchFamily="34" charset="0"/>
              </a:rPr>
              <a:t> pasar yang </a:t>
            </a:r>
            <a:r>
              <a:rPr lang="en-US" sz="2400" dirty="0" err="1">
                <a:solidFill>
                  <a:schemeClr val="accent5">
                    <a:lumMod val="20000"/>
                    <a:lumOff val="80000"/>
                  </a:schemeClr>
                </a:solidFill>
                <a:latin typeface="Calibri" panose="020F0502020204030204" pitchFamily="34" charset="0"/>
                <a:cs typeface="Calibri" panose="020F0502020204030204" pitchFamily="34" charset="0"/>
              </a:rPr>
              <a:t>belum</a:t>
            </a:r>
            <a:r>
              <a:rPr lang="en-US" sz="2400" dirty="0">
                <a:solidFill>
                  <a:schemeClr val="accent5">
                    <a:lumMod val="20000"/>
                    <a:lumOff val="80000"/>
                  </a:schemeClr>
                </a:solidFill>
                <a:latin typeface="Calibri" panose="020F0502020204030204" pitchFamily="34" charset="0"/>
                <a:cs typeface="Calibri" panose="020F0502020204030204" pitchFamily="34" charset="0"/>
              </a:rPr>
              <a:t> </a:t>
            </a:r>
            <a:r>
              <a:rPr lang="en-US" sz="2400" dirty="0" err="1">
                <a:solidFill>
                  <a:schemeClr val="accent5">
                    <a:lumMod val="20000"/>
                    <a:lumOff val="80000"/>
                  </a:schemeClr>
                </a:solidFill>
                <a:latin typeface="Calibri" panose="020F0502020204030204" pitchFamily="34" charset="0"/>
                <a:cs typeface="Calibri" panose="020F0502020204030204" pitchFamily="34" charset="0"/>
              </a:rPr>
              <a:t>ada</a:t>
            </a:r>
            <a:r>
              <a:rPr lang="en-US" sz="2400" dirty="0">
                <a:solidFill>
                  <a:schemeClr val="accent5">
                    <a:lumMod val="20000"/>
                    <a:lumOff val="80000"/>
                  </a:schemeClr>
                </a:solidFill>
                <a:latin typeface="Calibri" panose="020F0502020204030204" pitchFamily="34" charset="0"/>
                <a:cs typeface="Calibri" panose="020F0502020204030204" pitchFamily="34" charset="0"/>
              </a:rPr>
              <a:t> </a:t>
            </a:r>
            <a:r>
              <a:rPr lang="en-US" sz="2400" dirty="0" err="1">
                <a:solidFill>
                  <a:schemeClr val="accent5">
                    <a:lumMod val="20000"/>
                    <a:lumOff val="80000"/>
                  </a:schemeClr>
                </a:solidFill>
                <a:latin typeface="Calibri" panose="020F0502020204030204" pitchFamily="34" charset="0"/>
                <a:cs typeface="Calibri" panose="020F0502020204030204" pitchFamily="34" charset="0"/>
              </a:rPr>
              <a:t>pesaingnya</a:t>
            </a:r>
            <a:r>
              <a:rPr lang="en-US" sz="2400" dirty="0">
                <a:solidFill>
                  <a:schemeClr val="accent5">
                    <a:lumMod val="20000"/>
                    <a:lumOff val="80000"/>
                  </a:schemeClr>
                </a:solidFill>
                <a:latin typeface="Calibri" panose="020F0502020204030204" pitchFamily="34" charset="0"/>
                <a:cs typeface="Calibri" panose="020F0502020204030204" pitchFamily="34" charset="0"/>
              </a:rPr>
              <a:t>. </a:t>
            </a:r>
          </a:p>
          <a:p>
            <a:pPr marL="628650" indent="-514350" hangingPunct="0">
              <a:buFont typeface="+mj-lt"/>
              <a:buAutoNum type="alphaLcPeriod"/>
            </a:pPr>
            <a:endParaRPr lang="en-US" sz="2200" dirty="0">
              <a:latin typeface="Calibri" panose="020F0502020204030204" pitchFamily="34" charset="0"/>
              <a:cs typeface="Calibri" panose="020F0502020204030204" pitchFamily="34" charset="0"/>
            </a:endParaRPr>
          </a:p>
          <a:p>
            <a:pPr marL="571500" indent="-457200" hangingPunct="0"/>
            <a:endParaRPr lang="en-US" dirty="0">
              <a:latin typeface="Calibri" panose="020F0502020204030204" pitchFamily="34" charset="0"/>
              <a:cs typeface="Calibri" panose="020F0502020204030204" pitchFamily="34" charset="0"/>
            </a:endParaRPr>
          </a:p>
        </p:txBody>
      </p:sp>
      <p:sp>
        <p:nvSpPr>
          <p:cNvPr id="4" name="Footer Placeholder 6">
            <a:extLst>
              <a:ext uri="{FF2B5EF4-FFF2-40B4-BE49-F238E27FC236}">
                <a16:creationId xmlns:a16="http://schemas.microsoft.com/office/drawing/2014/main" id="{3F435DC5-2B83-B3C5-0B6A-F6C7414325B8}"/>
              </a:ext>
            </a:extLst>
          </p:cNvPr>
          <p:cNvSpPr txBox="1">
            <a:spLocks/>
          </p:cNvSpPr>
          <p:nvPr/>
        </p:nvSpPr>
        <p:spPr>
          <a:xfrm>
            <a:off x="9324975" y="6502400"/>
            <a:ext cx="2867025" cy="355600"/>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000" dirty="0">
                <a:solidFill>
                  <a:schemeClr val="accent5">
                    <a:lumMod val="40000"/>
                    <a:lumOff val="60000"/>
                  </a:schemeClr>
                </a:solidFill>
                <a:latin typeface="Arial"/>
              </a:rPr>
              <a:t>© 2019, 2022 Prof. Rudy C Tarumingkeng, PhD</a:t>
            </a:r>
          </a:p>
        </p:txBody>
      </p:sp>
    </p:spTree>
    <p:extLst>
      <p:ext uri="{BB962C8B-B14F-4D97-AF65-F5344CB8AC3E}">
        <p14:creationId xmlns:p14="http://schemas.microsoft.com/office/powerpoint/2010/main" val="21360445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A1CDD2B1-7647-473C-853C-9FE586DBEED6}"/>
              </a:ext>
            </a:extLst>
          </p:cNvPr>
          <p:cNvSpPr txBox="1">
            <a:spLocks/>
          </p:cNvSpPr>
          <p:nvPr/>
        </p:nvSpPr>
        <p:spPr>
          <a:xfrm>
            <a:off x="838200" y="1825625"/>
            <a:ext cx="10515600" cy="4351338"/>
          </a:xfrm>
          <a:prstGeom prst="rect">
            <a:avLst/>
          </a:prstGeom>
        </p:spPr>
        <p:txBody>
          <a:bodyPr vert="horz" lIns="0" tIns="0" rIns="0" bIns="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Rounded MT Bold"/>
                <a:ea typeface="+mn-ea"/>
                <a:cs typeface="Arial Rounded MT Bold"/>
              </a:defRPr>
            </a:lvl1pPr>
            <a:lvl2pPr marL="685800" indent="-228600" algn="l" defTabSz="914400" rtl="0" eaLnBrk="1" latinLnBrk="0" hangingPunct="1">
              <a:lnSpc>
                <a:spcPct val="90000"/>
              </a:lnSpc>
              <a:spcBef>
                <a:spcPts val="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solidFill>
                  <a:schemeClr val="accent5">
                    <a:lumMod val="20000"/>
                    <a:lumOff val="80000"/>
                  </a:schemeClr>
                </a:solidFill>
                <a:latin typeface="Calibri" panose="020F0502020204030204" pitchFamily="34" charset="0"/>
                <a:cs typeface="Calibri" panose="020F0502020204030204" pitchFamily="34" charset="0"/>
              </a:rPr>
              <a:t>Samudra </a:t>
            </a:r>
            <a:r>
              <a:rPr lang="en-US" dirty="0" err="1">
                <a:solidFill>
                  <a:schemeClr val="accent5">
                    <a:lumMod val="20000"/>
                    <a:lumOff val="80000"/>
                  </a:schemeClr>
                </a:solidFill>
                <a:latin typeface="Calibri" panose="020F0502020204030204" pitchFamily="34" charset="0"/>
                <a:cs typeface="Calibri" panose="020F0502020204030204" pitchFamily="34" charset="0"/>
              </a:rPr>
              <a:t>biru</a:t>
            </a:r>
            <a:r>
              <a:rPr lang="en-US" dirty="0">
                <a:solidFill>
                  <a:schemeClr val="accent5">
                    <a:lumMod val="20000"/>
                    <a:lumOff val="80000"/>
                  </a:schemeClr>
                </a:solidFill>
                <a:latin typeface="Calibri" panose="020F0502020204030204" pitchFamily="34" charset="0"/>
                <a:cs typeface="Calibri" panose="020F0502020204030204" pitchFamily="34" charset="0"/>
              </a:rPr>
              <a:t> </a:t>
            </a:r>
            <a:r>
              <a:rPr lang="en-US" dirty="0" err="1">
                <a:solidFill>
                  <a:schemeClr val="accent5">
                    <a:lumMod val="20000"/>
                    <a:lumOff val="80000"/>
                  </a:schemeClr>
                </a:solidFill>
                <a:latin typeface="Calibri" panose="020F0502020204030204" pitchFamily="34" charset="0"/>
                <a:cs typeface="Calibri" panose="020F0502020204030204" pitchFamily="34" charset="0"/>
              </a:rPr>
              <a:t>adalah</a:t>
            </a:r>
            <a:r>
              <a:rPr lang="en-US" dirty="0">
                <a:solidFill>
                  <a:schemeClr val="accent5">
                    <a:lumMod val="20000"/>
                    <a:lumOff val="80000"/>
                  </a:schemeClr>
                </a:solidFill>
                <a:latin typeface="Calibri" panose="020F0502020204030204" pitchFamily="34" charset="0"/>
                <a:cs typeface="Calibri" panose="020F0502020204030204" pitchFamily="34" charset="0"/>
              </a:rPr>
              <a:t> industri2 yang </a:t>
            </a:r>
            <a:r>
              <a:rPr lang="en-US" dirty="0" err="1">
                <a:solidFill>
                  <a:schemeClr val="accent5">
                    <a:lumMod val="20000"/>
                    <a:lumOff val="80000"/>
                  </a:schemeClr>
                </a:solidFill>
                <a:latin typeface="Calibri" panose="020F0502020204030204" pitchFamily="34" charset="0"/>
                <a:cs typeface="Calibri" panose="020F0502020204030204" pitchFamily="34" charset="0"/>
              </a:rPr>
              <a:t>belum</a:t>
            </a:r>
            <a:r>
              <a:rPr lang="en-US" dirty="0">
                <a:solidFill>
                  <a:schemeClr val="accent5">
                    <a:lumMod val="20000"/>
                    <a:lumOff val="80000"/>
                  </a:schemeClr>
                </a:solidFill>
                <a:latin typeface="Calibri" panose="020F0502020204030204" pitchFamily="34" charset="0"/>
                <a:cs typeface="Calibri" panose="020F0502020204030204" pitchFamily="34" charset="0"/>
              </a:rPr>
              <a:t> </a:t>
            </a:r>
            <a:r>
              <a:rPr lang="en-US" dirty="0" err="1">
                <a:solidFill>
                  <a:schemeClr val="accent5">
                    <a:lumMod val="20000"/>
                    <a:lumOff val="80000"/>
                  </a:schemeClr>
                </a:solidFill>
                <a:latin typeface="Calibri" panose="020F0502020204030204" pitchFamily="34" charset="0"/>
                <a:cs typeface="Calibri" panose="020F0502020204030204" pitchFamily="34" charset="0"/>
              </a:rPr>
              <a:t>eksis</a:t>
            </a:r>
            <a:r>
              <a:rPr lang="en-US" dirty="0">
                <a:solidFill>
                  <a:schemeClr val="accent5">
                    <a:lumMod val="20000"/>
                    <a:lumOff val="80000"/>
                  </a:schemeClr>
                </a:solidFill>
                <a:latin typeface="Calibri" panose="020F0502020204030204" pitchFamily="34" charset="0"/>
                <a:cs typeface="Calibri" panose="020F0502020204030204" pitchFamily="34" charset="0"/>
              </a:rPr>
              <a:t> </a:t>
            </a:r>
            <a:r>
              <a:rPr lang="en-US" dirty="0" err="1">
                <a:solidFill>
                  <a:schemeClr val="accent5">
                    <a:lumMod val="20000"/>
                    <a:lumOff val="80000"/>
                  </a:schemeClr>
                </a:solidFill>
                <a:latin typeface="Calibri" panose="020F0502020204030204" pitchFamily="34" charset="0"/>
                <a:cs typeface="Calibri" panose="020F0502020204030204" pitchFamily="34" charset="0"/>
              </a:rPr>
              <a:t>sekarang</a:t>
            </a:r>
            <a:r>
              <a:rPr lang="en-US" dirty="0">
                <a:solidFill>
                  <a:schemeClr val="accent5">
                    <a:lumMod val="20000"/>
                    <a:lumOff val="80000"/>
                  </a:schemeClr>
                </a:solidFill>
                <a:latin typeface="Calibri" panose="020F0502020204030204" pitchFamily="34" charset="0"/>
                <a:cs typeface="Calibri" panose="020F0502020204030204" pitchFamily="34" charset="0"/>
              </a:rPr>
              <a:t> – </a:t>
            </a:r>
            <a:r>
              <a:rPr lang="en-US" dirty="0" err="1">
                <a:solidFill>
                  <a:schemeClr val="accent5">
                    <a:lumMod val="20000"/>
                    <a:lumOff val="80000"/>
                  </a:schemeClr>
                </a:solidFill>
                <a:latin typeface="Calibri" panose="020F0502020204030204" pitchFamily="34" charset="0"/>
                <a:cs typeface="Calibri" panose="020F0502020204030204" pitchFamily="34" charset="0"/>
              </a:rPr>
              <a:t>yaitu</a:t>
            </a:r>
            <a:r>
              <a:rPr lang="en-US" dirty="0">
                <a:solidFill>
                  <a:schemeClr val="accent5">
                    <a:lumMod val="20000"/>
                    <a:lumOff val="80000"/>
                  </a:schemeClr>
                </a:solidFill>
                <a:latin typeface="Calibri" panose="020F0502020204030204" pitchFamily="34" charset="0"/>
                <a:cs typeface="Calibri" panose="020F0502020204030204" pitchFamily="34" charset="0"/>
              </a:rPr>
              <a:t> </a:t>
            </a:r>
            <a:r>
              <a:rPr lang="en-US" dirty="0" err="1">
                <a:solidFill>
                  <a:schemeClr val="accent5">
                    <a:lumMod val="20000"/>
                    <a:lumOff val="80000"/>
                  </a:schemeClr>
                </a:solidFill>
                <a:latin typeface="Calibri" panose="020F0502020204030204" pitchFamily="34" charset="0"/>
                <a:cs typeface="Calibri" panose="020F0502020204030204" pitchFamily="34" charset="0"/>
              </a:rPr>
              <a:t>ruang</a:t>
            </a:r>
            <a:r>
              <a:rPr lang="en-US" dirty="0">
                <a:solidFill>
                  <a:schemeClr val="accent5">
                    <a:lumMod val="20000"/>
                    <a:lumOff val="80000"/>
                  </a:schemeClr>
                </a:solidFill>
                <a:latin typeface="Calibri" panose="020F0502020204030204" pitchFamily="34" charset="0"/>
                <a:cs typeface="Calibri" panose="020F0502020204030204" pitchFamily="34" charset="0"/>
              </a:rPr>
              <a:t> pasar yang </a:t>
            </a:r>
            <a:r>
              <a:rPr lang="en-US" dirty="0" err="1">
                <a:solidFill>
                  <a:schemeClr val="accent5">
                    <a:lumMod val="20000"/>
                    <a:lumOff val="80000"/>
                  </a:schemeClr>
                </a:solidFill>
                <a:latin typeface="Calibri" panose="020F0502020204030204" pitchFamily="34" charset="0"/>
                <a:cs typeface="Calibri" panose="020F0502020204030204" pitchFamily="34" charset="0"/>
              </a:rPr>
              <a:t>belum</a:t>
            </a:r>
            <a:r>
              <a:rPr lang="en-US" dirty="0">
                <a:solidFill>
                  <a:schemeClr val="accent5">
                    <a:lumMod val="20000"/>
                    <a:lumOff val="80000"/>
                  </a:schemeClr>
                </a:solidFill>
                <a:latin typeface="Calibri" panose="020F0502020204030204" pitchFamily="34" charset="0"/>
                <a:cs typeface="Calibri" panose="020F0502020204030204" pitchFamily="34" charset="0"/>
              </a:rPr>
              <a:t> </a:t>
            </a:r>
            <a:r>
              <a:rPr lang="en-US" dirty="0" err="1">
                <a:solidFill>
                  <a:schemeClr val="accent5">
                    <a:lumMod val="20000"/>
                    <a:lumOff val="80000"/>
                  </a:schemeClr>
                </a:solidFill>
                <a:latin typeface="Calibri" panose="020F0502020204030204" pitchFamily="34" charset="0"/>
                <a:cs typeface="Calibri" panose="020F0502020204030204" pitchFamily="34" charset="0"/>
              </a:rPr>
              <a:t>terbentuk</a:t>
            </a:r>
            <a:r>
              <a:rPr lang="en-US" dirty="0">
                <a:solidFill>
                  <a:schemeClr val="accent5">
                    <a:lumMod val="20000"/>
                    <a:lumOff val="80000"/>
                  </a:schemeClr>
                </a:solidFill>
                <a:latin typeface="Calibri" panose="020F0502020204030204" pitchFamily="34" charset="0"/>
                <a:cs typeface="Calibri" panose="020F0502020204030204" pitchFamily="34" charset="0"/>
              </a:rPr>
              <a:t> –</a:t>
            </a:r>
            <a:r>
              <a:rPr lang="en-US" dirty="0" err="1">
                <a:solidFill>
                  <a:schemeClr val="accent5">
                    <a:lumMod val="20000"/>
                    <a:lumOff val="80000"/>
                  </a:schemeClr>
                </a:solidFill>
                <a:latin typeface="Calibri" panose="020F0502020204030204" pitchFamily="34" charset="0"/>
                <a:cs typeface="Calibri" panose="020F0502020204030204" pitchFamily="34" charset="0"/>
              </a:rPr>
              <a:t>sehingga</a:t>
            </a:r>
            <a:r>
              <a:rPr lang="en-US" dirty="0">
                <a:solidFill>
                  <a:schemeClr val="accent5">
                    <a:lumMod val="20000"/>
                    <a:lumOff val="80000"/>
                  </a:schemeClr>
                </a:solidFill>
                <a:latin typeface="Calibri" panose="020F0502020204030204" pitchFamily="34" charset="0"/>
                <a:cs typeface="Calibri" panose="020F0502020204030204" pitchFamily="34" charset="0"/>
              </a:rPr>
              <a:t> </a:t>
            </a:r>
            <a:r>
              <a:rPr lang="en-US" dirty="0" err="1">
                <a:solidFill>
                  <a:schemeClr val="accent5">
                    <a:lumMod val="20000"/>
                    <a:lumOff val="80000"/>
                  </a:schemeClr>
                </a:solidFill>
                <a:latin typeface="Calibri" panose="020F0502020204030204" pitchFamily="34" charset="0"/>
                <a:cs typeface="Calibri" panose="020F0502020204030204" pitchFamily="34" charset="0"/>
              </a:rPr>
              <a:t>merupakan</a:t>
            </a:r>
            <a:r>
              <a:rPr lang="en-US" dirty="0">
                <a:solidFill>
                  <a:schemeClr val="accent5">
                    <a:lumMod val="20000"/>
                    <a:lumOff val="80000"/>
                  </a:schemeClr>
                </a:solidFill>
                <a:latin typeface="Calibri" panose="020F0502020204030204" pitchFamily="34" charset="0"/>
                <a:cs typeface="Calibri" panose="020F0502020204030204" pitchFamily="34" charset="0"/>
              </a:rPr>
              <a:t> PELUANG – industri2 yang </a:t>
            </a:r>
            <a:r>
              <a:rPr lang="en-US" dirty="0" err="1">
                <a:solidFill>
                  <a:schemeClr val="accent5">
                    <a:lumMod val="20000"/>
                    <a:lumOff val="80000"/>
                  </a:schemeClr>
                </a:solidFill>
                <a:latin typeface="Calibri" panose="020F0502020204030204" pitchFamily="34" charset="0"/>
                <a:cs typeface="Calibri" panose="020F0502020204030204" pitchFamily="34" charset="0"/>
              </a:rPr>
              <a:t>belum</a:t>
            </a:r>
            <a:r>
              <a:rPr lang="en-US" dirty="0">
                <a:solidFill>
                  <a:schemeClr val="accent5">
                    <a:lumMod val="20000"/>
                    <a:lumOff val="80000"/>
                  </a:schemeClr>
                </a:solidFill>
                <a:latin typeface="Calibri" panose="020F0502020204030204" pitchFamily="34" charset="0"/>
                <a:cs typeface="Calibri" panose="020F0502020204030204" pitchFamily="34" charset="0"/>
              </a:rPr>
              <a:t> </a:t>
            </a:r>
            <a:r>
              <a:rPr lang="en-US" dirty="0" err="1">
                <a:solidFill>
                  <a:schemeClr val="accent5">
                    <a:lumMod val="20000"/>
                    <a:lumOff val="80000"/>
                  </a:schemeClr>
                </a:solidFill>
                <a:latin typeface="Calibri" panose="020F0502020204030204" pitchFamily="34" charset="0"/>
                <a:cs typeface="Calibri" panose="020F0502020204030204" pitchFamily="34" charset="0"/>
              </a:rPr>
              <a:t>terbentuk</a:t>
            </a:r>
            <a:r>
              <a:rPr lang="en-US" dirty="0">
                <a:solidFill>
                  <a:schemeClr val="accent5">
                    <a:lumMod val="20000"/>
                    <a:lumOff val="80000"/>
                  </a:schemeClr>
                </a:solidFill>
                <a:latin typeface="Calibri" panose="020F0502020204030204" pitchFamily="34" charset="0"/>
                <a:cs typeface="Calibri" panose="020F0502020204030204" pitchFamily="34" charset="0"/>
              </a:rPr>
              <a:t> </a:t>
            </a:r>
            <a:r>
              <a:rPr lang="en-US" dirty="0" err="1">
                <a:solidFill>
                  <a:schemeClr val="accent5">
                    <a:lumMod val="20000"/>
                    <a:lumOff val="80000"/>
                  </a:schemeClr>
                </a:solidFill>
                <a:latin typeface="Calibri" panose="020F0502020204030204" pitchFamily="34" charset="0"/>
                <a:cs typeface="Calibri" panose="020F0502020204030204" pitchFamily="34" charset="0"/>
              </a:rPr>
              <a:t>ini</a:t>
            </a:r>
            <a:r>
              <a:rPr lang="en-US" dirty="0">
                <a:solidFill>
                  <a:schemeClr val="accent5">
                    <a:lumMod val="20000"/>
                    <a:lumOff val="80000"/>
                  </a:schemeClr>
                </a:solidFill>
                <a:latin typeface="Calibri" panose="020F0502020204030204" pitchFamily="34" charset="0"/>
                <a:cs typeface="Calibri" panose="020F0502020204030204" pitchFamily="34" charset="0"/>
              </a:rPr>
              <a:t> </a:t>
            </a:r>
            <a:r>
              <a:rPr lang="en-US" dirty="0" err="1">
                <a:solidFill>
                  <a:schemeClr val="accent5">
                    <a:lumMod val="20000"/>
                    <a:lumOff val="80000"/>
                  </a:schemeClr>
                </a:solidFill>
                <a:latin typeface="Calibri" panose="020F0502020204030204" pitchFamily="34" charset="0"/>
                <a:cs typeface="Calibri" panose="020F0502020204030204" pitchFamily="34" charset="0"/>
              </a:rPr>
              <a:t>perlu</a:t>
            </a:r>
            <a:r>
              <a:rPr lang="en-US" dirty="0">
                <a:solidFill>
                  <a:schemeClr val="accent5">
                    <a:lumMod val="20000"/>
                    <a:lumOff val="80000"/>
                  </a:schemeClr>
                </a:solidFill>
                <a:latin typeface="Calibri" panose="020F0502020204030204" pitchFamily="34" charset="0"/>
                <a:cs typeface="Calibri" panose="020F0502020204030204" pitchFamily="34" charset="0"/>
              </a:rPr>
              <a:t> </a:t>
            </a:r>
            <a:r>
              <a:rPr lang="en-US" dirty="0" err="1">
                <a:solidFill>
                  <a:schemeClr val="accent5">
                    <a:lumMod val="20000"/>
                    <a:lumOff val="80000"/>
                  </a:schemeClr>
                </a:solidFill>
                <a:latin typeface="Calibri" panose="020F0502020204030204" pitchFamily="34" charset="0"/>
                <a:cs typeface="Calibri" panose="020F0502020204030204" pitchFamily="34" charset="0"/>
              </a:rPr>
              <a:t>mengembangkan</a:t>
            </a:r>
            <a:r>
              <a:rPr lang="en-US" dirty="0">
                <a:solidFill>
                  <a:schemeClr val="accent5">
                    <a:lumMod val="20000"/>
                    <a:lumOff val="80000"/>
                  </a:schemeClr>
                </a:solidFill>
                <a:latin typeface="Calibri" panose="020F0502020204030204" pitchFamily="34" charset="0"/>
                <a:cs typeface="Calibri" panose="020F0502020204030204" pitchFamily="34" charset="0"/>
              </a:rPr>
              <a:t> hal2 </a:t>
            </a:r>
            <a:r>
              <a:rPr lang="en-US" dirty="0" err="1">
                <a:solidFill>
                  <a:schemeClr val="accent5">
                    <a:lumMod val="20000"/>
                    <a:lumOff val="80000"/>
                  </a:schemeClr>
                </a:solidFill>
                <a:latin typeface="Calibri" panose="020F0502020204030204" pitchFamily="34" charset="0"/>
                <a:cs typeface="Calibri" panose="020F0502020204030204" pitchFamily="34" charset="0"/>
              </a:rPr>
              <a:t>berikut</a:t>
            </a:r>
            <a:r>
              <a:rPr lang="en-US" dirty="0">
                <a:solidFill>
                  <a:schemeClr val="accent5">
                    <a:lumMod val="20000"/>
                    <a:lumOff val="80000"/>
                  </a:schemeClr>
                </a:solidFill>
                <a:latin typeface="Calibri" panose="020F0502020204030204" pitchFamily="34" charset="0"/>
                <a:cs typeface="Calibri" panose="020F0502020204030204" pitchFamily="34" charset="0"/>
              </a:rPr>
              <a:t>: </a:t>
            </a:r>
          </a:p>
          <a:p>
            <a:pPr marL="914400" indent="-457200">
              <a:buFont typeface="+mj-lt"/>
              <a:buAutoNum type="alphaLcParenR"/>
            </a:pPr>
            <a:r>
              <a:rPr lang="en-US" dirty="0" err="1">
                <a:solidFill>
                  <a:schemeClr val="accent5">
                    <a:lumMod val="20000"/>
                    <a:lumOff val="80000"/>
                  </a:schemeClr>
                </a:solidFill>
                <a:latin typeface="Calibri" panose="020F0502020204030204" pitchFamily="34" charset="0"/>
                <a:cs typeface="Calibri" panose="020F0502020204030204" pitchFamily="34" charset="0"/>
              </a:rPr>
              <a:t>Menghindari</a:t>
            </a:r>
            <a:r>
              <a:rPr lang="en-US" dirty="0">
                <a:solidFill>
                  <a:schemeClr val="accent5">
                    <a:lumMod val="20000"/>
                    <a:lumOff val="80000"/>
                  </a:schemeClr>
                </a:solidFill>
                <a:latin typeface="Calibri" panose="020F0502020204030204" pitchFamily="34" charset="0"/>
                <a:cs typeface="Calibri" panose="020F0502020204030204" pitchFamily="34" charset="0"/>
              </a:rPr>
              <a:t> </a:t>
            </a:r>
            <a:r>
              <a:rPr lang="en-US" dirty="0" err="1">
                <a:solidFill>
                  <a:schemeClr val="accent5">
                    <a:lumMod val="20000"/>
                    <a:lumOff val="80000"/>
                  </a:schemeClr>
                </a:solidFill>
                <a:latin typeface="Calibri" panose="020F0502020204030204" pitchFamily="34" charset="0"/>
                <a:cs typeface="Calibri" panose="020F0502020204030204" pitchFamily="34" charset="0"/>
              </a:rPr>
              <a:t>persaingan</a:t>
            </a:r>
            <a:endParaRPr lang="en-US" dirty="0">
              <a:solidFill>
                <a:schemeClr val="accent5">
                  <a:lumMod val="20000"/>
                  <a:lumOff val="80000"/>
                </a:schemeClr>
              </a:solidFill>
              <a:latin typeface="Calibri" panose="020F0502020204030204" pitchFamily="34" charset="0"/>
              <a:cs typeface="Calibri" panose="020F0502020204030204" pitchFamily="34" charset="0"/>
            </a:endParaRPr>
          </a:p>
          <a:p>
            <a:pPr marL="914400" indent="-457200">
              <a:buFont typeface="+mj-lt"/>
              <a:buAutoNum type="alphaLcParenR"/>
            </a:pPr>
            <a:r>
              <a:rPr lang="en-US" dirty="0" err="1">
                <a:solidFill>
                  <a:schemeClr val="accent5">
                    <a:lumMod val="20000"/>
                    <a:lumOff val="80000"/>
                  </a:schemeClr>
                </a:solidFill>
                <a:latin typeface="Calibri" panose="020F0502020204030204" pitchFamily="34" charset="0"/>
                <a:cs typeface="Calibri" panose="020F0502020204030204" pitchFamily="34" charset="0"/>
              </a:rPr>
              <a:t>Inovasi</a:t>
            </a:r>
            <a:r>
              <a:rPr lang="en-US" dirty="0">
                <a:solidFill>
                  <a:schemeClr val="accent5">
                    <a:lumMod val="20000"/>
                    <a:lumOff val="80000"/>
                  </a:schemeClr>
                </a:solidFill>
                <a:latin typeface="Calibri" panose="020F0502020204030204" pitchFamily="34" charset="0"/>
                <a:cs typeface="Calibri" panose="020F0502020204030204" pitchFamily="34" charset="0"/>
              </a:rPr>
              <a:t> </a:t>
            </a:r>
            <a:r>
              <a:rPr lang="en-US" dirty="0" err="1">
                <a:solidFill>
                  <a:schemeClr val="accent5">
                    <a:lumMod val="20000"/>
                    <a:lumOff val="80000"/>
                  </a:schemeClr>
                </a:solidFill>
                <a:latin typeface="Calibri" panose="020F0502020204030204" pitchFamily="34" charset="0"/>
                <a:cs typeface="Calibri" panose="020F0502020204030204" pitchFamily="34" charset="0"/>
              </a:rPr>
              <a:t>nilai</a:t>
            </a:r>
            <a:endParaRPr lang="en-US" dirty="0">
              <a:solidFill>
                <a:schemeClr val="accent5">
                  <a:lumMod val="20000"/>
                  <a:lumOff val="80000"/>
                </a:schemeClr>
              </a:solidFill>
              <a:latin typeface="Calibri" panose="020F0502020204030204" pitchFamily="34" charset="0"/>
              <a:cs typeface="Calibri" panose="020F0502020204030204" pitchFamily="34" charset="0"/>
            </a:endParaRPr>
          </a:p>
          <a:p>
            <a:pPr marL="914400" indent="-457200">
              <a:buFont typeface="+mj-lt"/>
              <a:buAutoNum type="alphaLcParenR"/>
            </a:pPr>
            <a:r>
              <a:rPr lang="en-US" dirty="0" err="1">
                <a:solidFill>
                  <a:schemeClr val="accent5">
                    <a:lumMod val="20000"/>
                    <a:lumOff val="80000"/>
                  </a:schemeClr>
                </a:solidFill>
                <a:latin typeface="Calibri" panose="020F0502020204030204" pitchFamily="34" charset="0"/>
                <a:cs typeface="Calibri" panose="020F0502020204030204" pitchFamily="34" charset="0"/>
              </a:rPr>
              <a:t>Fokus</a:t>
            </a:r>
            <a:endParaRPr lang="en-US" dirty="0">
              <a:solidFill>
                <a:schemeClr val="accent5">
                  <a:lumMod val="20000"/>
                  <a:lumOff val="80000"/>
                </a:schemeClr>
              </a:solidFill>
              <a:latin typeface="Calibri" panose="020F0502020204030204" pitchFamily="34" charset="0"/>
              <a:cs typeface="Calibri" panose="020F0502020204030204" pitchFamily="34" charset="0"/>
            </a:endParaRPr>
          </a:p>
          <a:p>
            <a:pPr marL="914400" indent="-457200">
              <a:buFont typeface="+mj-lt"/>
              <a:buAutoNum type="alphaLcParenR"/>
            </a:pPr>
            <a:r>
              <a:rPr lang="en-US" dirty="0" err="1">
                <a:solidFill>
                  <a:schemeClr val="accent5">
                    <a:lumMod val="20000"/>
                    <a:lumOff val="80000"/>
                  </a:schemeClr>
                </a:solidFill>
                <a:latin typeface="Calibri" panose="020F0502020204030204" pitchFamily="34" charset="0"/>
                <a:cs typeface="Calibri" panose="020F0502020204030204" pitchFamily="34" charset="0"/>
              </a:rPr>
              <a:t>Diferensiasi</a:t>
            </a:r>
            <a:endParaRPr lang="en-US" dirty="0">
              <a:solidFill>
                <a:schemeClr val="accent5">
                  <a:lumMod val="20000"/>
                  <a:lumOff val="80000"/>
                </a:schemeClr>
              </a:solidFill>
              <a:latin typeface="Calibri" panose="020F0502020204030204" pitchFamily="34" charset="0"/>
              <a:cs typeface="Calibri" panose="020F0502020204030204" pitchFamily="34" charset="0"/>
            </a:endParaRPr>
          </a:p>
          <a:p>
            <a:pPr marL="914400" indent="-457200">
              <a:buFont typeface="+mj-lt"/>
              <a:buAutoNum type="alphaLcParenR"/>
            </a:pPr>
            <a:r>
              <a:rPr lang="en-US" dirty="0" err="1">
                <a:solidFill>
                  <a:schemeClr val="accent5">
                    <a:lumMod val="20000"/>
                    <a:lumOff val="80000"/>
                  </a:schemeClr>
                </a:solidFill>
                <a:latin typeface="Calibri" panose="020F0502020204030204" pitchFamily="34" charset="0"/>
                <a:cs typeface="Calibri" panose="020F0502020204030204" pitchFamily="34" charset="0"/>
              </a:rPr>
              <a:t>Penciptaan</a:t>
            </a:r>
            <a:r>
              <a:rPr lang="en-US" dirty="0">
                <a:solidFill>
                  <a:schemeClr val="accent5">
                    <a:lumMod val="20000"/>
                    <a:lumOff val="80000"/>
                  </a:schemeClr>
                </a:solidFill>
                <a:latin typeface="Calibri" panose="020F0502020204030204" pitchFamily="34" charset="0"/>
                <a:cs typeface="Calibri" panose="020F0502020204030204" pitchFamily="34" charset="0"/>
              </a:rPr>
              <a:t> </a:t>
            </a:r>
            <a:r>
              <a:rPr lang="en-US" dirty="0" err="1">
                <a:solidFill>
                  <a:schemeClr val="accent5">
                    <a:lumMod val="20000"/>
                    <a:lumOff val="80000"/>
                  </a:schemeClr>
                </a:solidFill>
                <a:latin typeface="Calibri" panose="020F0502020204030204" pitchFamily="34" charset="0"/>
                <a:cs typeface="Calibri" panose="020F0502020204030204" pitchFamily="34" charset="0"/>
              </a:rPr>
              <a:t>permintaan</a:t>
            </a:r>
            <a:endParaRPr lang="en-US" dirty="0">
              <a:solidFill>
                <a:schemeClr val="accent5">
                  <a:lumMod val="20000"/>
                  <a:lumOff val="80000"/>
                </a:schemeClr>
              </a:solidFill>
              <a:latin typeface="Calibri" panose="020F0502020204030204" pitchFamily="34" charset="0"/>
              <a:cs typeface="Calibri" panose="020F0502020204030204" pitchFamily="34" charset="0"/>
            </a:endParaRPr>
          </a:p>
          <a:p>
            <a:pPr marL="914400" indent="-457200">
              <a:buFont typeface="+mj-lt"/>
              <a:buAutoNum type="alphaLcParenR"/>
            </a:pPr>
            <a:r>
              <a:rPr lang="en-US" dirty="0" err="1">
                <a:solidFill>
                  <a:schemeClr val="accent5">
                    <a:lumMod val="20000"/>
                    <a:lumOff val="80000"/>
                  </a:schemeClr>
                </a:solidFill>
                <a:latin typeface="Calibri" panose="020F0502020204030204" pitchFamily="34" charset="0"/>
                <a:cs typeface="Calibri" panose="020F0502020204030204" pitchFamily="34" charset="0"/>
              </a:rPr>
              <a:t>Peluang</a:t>
            </a:r>
            <a:r>
              <a:rPr lang="en-US" dirty="0">
                <a:solidFill>
                  <a:schemeClr val="accent5">
                    <a:lumMod val="20000"/>
                    <a:lumOff val="80000"/>
                  </a:schemeClr>
                </a:solidFill>
                <a:latin typeface="Calibri" panose="020F0502020204030204" pitchFamily="34" charset="0"/>
                <a:cs typeface="Calibri" panose="020F0502020204030204" pitchFamily="34" charset="0"/>
              </a:rPr>
              <a:t> pasar yang </a:t>
            </a:r>
            <a:r>
              <a:rPr lang="en-US" dirty="0" err="1">
                <a:solidFill>
                  <a:schemeClr val="accent5">
                    <a:lumMod val="20000"/>
                    <a:lumOff val="80000"/>
                  </a:schemeClr>
                </a:solidFill>
                <a:latin typeface="Calibri" panose="020F0502020204030204" pitchFamily="34" charset="0"/>
                <a:cs typeface="Calibri" panose="020F0502020204030204" pitchFamily="34" charset="0"/>
              </a:rPr>
              <a:t>baru</a:t>
            </a:r>
            <a:endParaRPr lang="en-US" dirty="0">
              <a:solidFill>
                <a:schemeClr val="accent5">
                  <a:lumMod val="20000"/>
                  <a:lumOff val="80000"/>
                </a:schemeClr>
              </a:solidFill>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p:txBody>
      </p:sp>
      <p:sp>
        <p:nvSpPr>
          <p:cNvPr id="3" name="Title 1">
            <a:extLst>
              <a:ext uri="{FF2B5EF4-FFF2-40B4-BE49-F238E27FC236}">
                <a16:creationId xmlns:a16="http://schemas.microsoft.com/office/drawing/2014/main" id="{08FA2BC7-1AE1-4DD1-B5F3-82030173666B}"/>
              </a:ext>
            </a:extLst>
          </p:cNvPr>
          <p:cNvSpPr txBox="1">
            <a:spLocks/>
          </p:cNvSpPr>
          <p:nvPr/>
        </p:nvSpPr>
        <p:spPr>
          <a:xfrm>
            <a:off x="3321423" y="256222"/>
            <a:ext cx="6508377" cy="1325563"/>
          </a:xfrm>
          <a:prstGeom prst="rect">
            <a:avLst/>
          </a:prstGeom>
        </p:spPr>
        <p:txBody>
          <a:bodyPr vert="horz" lIns="0" tIns="0" rIns="0" bIns="0" rtlCol="0" anchor="ctr">
            <a:normAutofit/>
          </a:bodyPr>
          <a:lstStyle>
            <a:lvl1pPr algn="l" defTabSz="914400" rtl="0" eaLnBrk="1" latinLnBrk="0" hangingPunct="1">
              <a:lnSpc>
                <a:spcPct val="90000"/>
              </a:lnSpc>
              <a:spcBef>
                <a:spcPct val="0"/>
              </a:spcBef>
              <a:buNone/>
              <a:defRPr sz="3200" b="1" i="1" kern="1200">
                <a:solidFill>
                  <a:srgbClr val="FF6633"/>
                </a:solidFill>
                <a:latin typeface="Arial"/>
                <a:ea typeface="+mj-ea"/>
                <a:cs typeface="Arial"/>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id-ID" sz="3200" b="1" i="0" u="none" strike="noStrike" kern="1200" cap="none" spc="0" normalizeH="0" baseline="0" noProof="0" dirty="0">
                <a:ln>
                  <a:noFill/>
                </a:ln>
                <a:solidFill>
                  <a:schemeClr val="accent2">
                    <a:lumMod val="60000"/>
                    <a:lumOff val="40000"/>
                  </a:schemeClr>
                </a:solidFill>
                <a:effectLst/>
                <a:uLnTx/>
                <a:uFillTx/>
                <a:latin typeface="Arial"/>
                <a:ea typeface="+mj-ea"/>
                <a:cs typeface="Arial"/>
              </a:rPr>
              <a:t>APA ITU </a:t>
            </a:r>
            <a:r>
              <a:rPr kumimoji="0" lang="en-US" sz="3200" b="1" i="0" u="none" strike="noStrike" kern="1200" cap="none" spc="0" normalizeH="0" baseline="0" noProof="0" dirty="0">
                <a:ln>
                  <a:noFill/>
                </a:ln>
                <a:solidFill>
                  <a:schemeClr val="accent2">
                    <a:lumMod val="60000"/>
                    <a:lumOff val="40000"/>
                  </a:schemeClr>
                </a:solidFill>
                <a:effectLst/>
                <a:uLnTx/>
                <a:uFillTx/>
                <a:latin typeface="Arial"/>
                <a:ea typeface="+mj-ea"/>
                <a:cs typeface="Arial"/>
              </a:rPr>
              <a:t>SAMUDRA BIRU</a:t>
            </a:r>
            <a:r>
              <a:rPr kumimoji="0" lang="id-ID" sz="3200" b="1" i="0" u="none" strike="noStrike" kern="1200" cap="none" spc="0" normalizeH="0" baseline="0" noProof="0" dirty="0">
                <a:ln>
                  <a:noFill/>
                </a:ln>
                <a:solidFill>
                  <a:schemeClr val="accent2">
                    <a:lumMod val="60000"/>
                    <a:lumOff val="40000"/>
                  </a:schemeClr>
                </a:solidFill>
                <a:effectLst/>
                <a:uLnTx/>
                <a:uFillTx/>
                <a:latin typeface="Arial"/>
                <a:ea typeface="+mj-ea"/>
                <a:cs typeface="Arial"/>
              </a:rPr>
              <a:t>?</a:t>
            </a:r>
            <a:endParaRPr kumimoji="0" lang="en-US" sz="3200" b="1" i="0" u="none" strike="noStrike" kern="1200" cap="none" spc="0" normalizeH="0" baseline="0" noProof="0" dirty="0">
              <a:ln>
                <a:noFill/>
              </a:ln>
              <a:solidFill>
                <a:schemeClr val="accent2">
                  <a:lumMod val="60000"/>
                  <a:lumOff val="40000"/>
                </a:schemeClr>
              </a:solidFill>
              <a:effectLst/>
              <a:uLnTx/>
              <a:uFillTx/>
              <a:latin typeface="Arial"/>
              <a:ea typeface="+mj-ea"/>
              <a:cs typeface="Arial"/>
            </a:endParaRPr>
          </a:p>
        </p:txBody>
      </p:sp>
      <p:sp>
        <p:nvSpPr>
          <p:cNvPr id="4" name="Footer Placeholder 6">
            <a:extLst>
              <a:ext uri="{FF2B5EF4-FFF2-40B4-BE49-F238E27FC236}">
                <a16:creationId xmlns:a16="http://schemas.microsoft.com/office/drawing/2014/main" id="{A51FE410-5B60-04CD-FDFA-FDD1AAE64CAB}"/>
              </a:ext>
            </a:extLst>
          </p:cNvPr>
          <p:cNvSpPr txBox="1">
            <a:spLocks/>
          </p:cNvSpPr>
          <p:nvPr/>
        </p:nvSpPr>
        <p:spPr>
          <a:xfrm>
            <a:off x="9136079" y="6330950"/>
            <a:ext cx="3055921" cy="355600"/>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000" dirty="0">
                <a:solidFill>
                  <a:schemeClr val="accent5">
                    <a:lumMod val="40000"/>
                    <a:lumOff val="60000"/>
                  </a:schemeClr>
                </a:solidFill>
                <a:latin typeface="Arial"/>
              </a:rPr>
              <a:t>© 2019, 2022 Prof. Rudy C Tarumingkeng, PhD</a:t>
            </a:r>
          </a:p>
        </p:txBody>
      </p:sp>
    </p:spTree>
    <p:extLst>
      <p:ext uri="{BB962C8B-B14F-4D97-AF65-F5344CB8AC3E}">
        <p14:creationId xmlns:p14="http://schemas.microsoft.com/office/powerpoint/2010/main" val="1551064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747B5-36B3-4233-84B5-67C40C39524A}"/>
              </a:ext>
            </a:extLst>
          </p:cNvPr>
          <p:cNvSpPr txBox="1">
            <a:spLocks/>
          </p:cNvSpPr>
          <p:nvPr/>
        </p:nvSpPr>
        <p:spPr>
          <a:xfrm>
            <a:off x="838200" y="365125"/>
            <a:ext cx="10515600" cy="1325563"/>
          </a:xfrm>
          <a:prstGeom prst="rect">
            <a:avLst/>
          </a:prstGeom>
        </p:spPr>
        <p:txBody>
          <a:bodyPr vert="horz" lIns="0" tIns="0" rIns="0" bIns="0" rtlCol="0" anchor="ctr">
            <a:normAutofit/>
          </a:bodyPr>
          <a:lstStyle>
            <a:lvl1pPr algn="l" defTabSz="914400" rtl="0" eaLnBrk="1" latinLnBrk="0" hangingPunct="1">
              <a:lnSpc>
                <a:spcPct val="90000"/>
              </a:lnSpc>
              <a:spcBef>
                <a:spcPct val="0"/>
              </a:spcBef>
              <a:buNone/>
              <a:defRPr sz="3200" b="1" i="1" kern="1200">
                <a:solidFill>
                  <a:srgbClr val="FF6633"/>
                </a:solidFill>
                <a:latin typeface="Arial"/>
                <a:ea typeface="+mj-ea"/>
                <a:cs typeface="Arial"/>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FF9999"/>
                </a:solidFill>
                <a:effectLst/>
                <a:uLnTx/>
                <a:uFillTx/>
                <a:latin typeface="Arial"/>
                <a:ea typeface="+mj-ea"/>
                <a:cs typeface="Arial"/>
              </a:rPr>
              <a:t>APA TU SAMUDRA </a:t>
            </a:r>
            <a:r>
              <a:rPr kumimoji="0" lang="id-ID" sz="3200" b="1" i="0" u="none" strike="noStrike" kern="1200" cap="none" spc="0" normalizeH="0" baseline="0" noProof="0" dirty="0">
                <a:ln>
                  <a:noFill/>
                </a:ln>
                <a:solidFill>
                  <a:srgbClr val="FF9999"/>
                </a:solidFill>
                <a:effectLst/>
                <a:uLnTx/>
                <a:uFillTx/>
                <a:latin typeface="Arial"/>
                <a:ea typeface="+mj-ea"/>
                <a:cs typeface="Arial"/>
              </a:rPr>
              <a:t>ITU </a:t>
            </a:r>
            <a:r>
              <a:rPr kumimoji="0" lang="en-US" sz="3200" b="1" i="0" u="none" strike="noStrike" kern="1200" cap="none" spc="0" normalizeH="0" baseline="0" noProof="0" dirty="0">
                <a:ln>
                  <a:noFill/>
                </a:ln>
                <a:solidFill>
                  <a:srgbClr val="FF9999"/>
                </a:solidFill>
                <a:effectLst/>
                <a:uLnTx/>
                <a:uFillTx/>
                <a:latin typeface="Arial"/>
                <a:ea typeface="+mj-ea"/>
                <a:cs typeface="Arial"/>
              </a:rPr>
              <a:t>MERAH</a:t>
            </a:r>
            <a:r>
              <a:rPr kumimoji="0" lang="id-ID" sz="3200" b="1" i="0" u="none" strike="noStrike" kern="1200" cap="none" spc="0" normalizeH="0" baseline="0" noProof="0" dirty="0">
                <a:ln>
                  <a:noFill/>
                </a:ln>
                <a:solidFill>
                  <a:srgbClr val="FF9999"/>
                </a:solidFill>
                <a:effectLst/>
                <a:uLnTx/>
                <a:uFillTx/>
                <a:latin typeface="Arial"/>
                <a:ea typeface="+mj-ea"/>
                <a:cs typeface="Arial"/>
              </a:rPr>
              <a:t>?</a:t>
            </a:r>
            <a:endParaRPr kumimoji="0" lang="en-US" sz="3200" b="1" i="0" u="none" strike="noStrike" kern="1200" cap="none" spc="0" normalizeH="0" baseline="0" noProof="0" dirty="0">
              <a:ln>
                <a:noFill/>
              </a:ln>
              <a:solidFill>
                <a:srgbClr val="FF9999"/>
              </a:solidFill>
              <a:effectLst/>
              <a:uLnTx/>
              <a:uFillTx/>
              <a:latin typeface="Arial"/>
              <a:ea typeface="+mj-ea"/>
              <a:cs typeface="Arial"/>
            </a:endParaRPr>
          </a:p>
        </p:txBody>
      </p:sp>
      <p:sp>
        <p:nvSpPr>
          <p:cNvPr id="3" name="Text Placeholder 2">
            <a:extLst>
              <a:ext uri="{FF2B5EF4-FFF2-40B4-BE49-F238E27FC236}">
                <a16:creationId xmlns:a16="http://schemas.microsoft.com/office/drawing/2014/main" id="{19AA7846-F239-4312-ACBE-60A512AF362C}"/>
              </a:ext>
            </a:extLst>
          </p:cNvPr>
          <p:cNvSpPr txBox="1">
            <a:spLocks/>
          </p:cNvSpPr>
          <p:nvPr/>
        </p:nvSpPr>
        <p:spPr>
          <a:xfrm>
            <a:off x="838200" y="1825625"/>
            <a:ext cx="10515600" cy="4351338"/>
          </a:xfrm>
          <a:prstGeom prst="rect">
            <a:avLst/>
          </a:prstGeom>
        </p:spPr>
        <p:txBody>
          <a:bodyPr vert="horz" lIns="0" tIns="0" rIns="0" bIns="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Rounded MT Bold"/>
                <a:ea typeface="+mn-ea"/>
                <a:cs typeface="Arial Rounded MT Bold"/>
              </a:defRPr>
            </a:lvl1pPr>
            <a:lvl2pPr marL="685800" indent="-228600" algn="l" defTabSz="914400" rtl="0" eaLnBrk="1" latinLnBrk="0" hangingPunct="1">
              <a:lnSpc>
                <a:spcPct val="90000"/>
              </a:lnSpc>
              <a:spcBef>
                <a:spcPts val="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solidFill>
                  <a:schemeClr val="accent5">
                    <a:lumMod val="20000"/>
                    <a:lumOff val="80000"/>
                  </a:schemeClr>
                </a:solidFill>
                <a:latin typeface="Calibri" panose="020F0502020204030204" pitchFamily="34" charset="0"/>
                <a:cs typeface="Calibri" panose="020F0502020204030204" pitchFamily="34" charset="0"/>
              </a:rPr>
              <a:t>Samudra </a:t>
            </a:r>
            <a:r>
              <a:rPr lang="en-US" dirty="0" err="1">
                <a:solidFill>
                  <a:schemeClr val="accent5">
                    <a:lumMod val="20000"/>
                    <a:lumOff val="80000"/>
                  </a:schemeClr>
                </a:solidFill>
                <a:latin typeface="Calibri" panose="020F0502020204030204" pitchFamily="34" charset="0"/>
                <a:cs typeface="Calibri" panose="020F0502020204030204" pitchFamily="34" charset="0"/>
              </a:rPr>
              <a:t>merah</a:t>
            </a:r>
            <a:r>
              <a:rPr lang="en-US" dirty="0">
                <a:solidFill>
                  <a:schemeClr val="accent5">
                    <a:lumMod val="20000"/>
                    <a:lumOff val="80000"/>
                  </a:schemeClr>
                </a:solidFill>
                <a:latin typeface="Calibri" panose="020F0502020204030204" pitchFamily="34" charset="0"/>
                <a:cs typeface="Calibri" panose="020F0502020204030204" pitchFamily="34" charset="0"/>
              </a:rPr>
              <a:t> – yang </a:t>
            </a:r>
            <a:r>
              <a:rPr lang="en-US" dirty="0" err="1">
                <a:solidFill>
                  <a:schemeClr val="accent5">
                    <a:lumMod val="20000"/>
                    <a:lumOff val="80000"/>
                  </a:schemeClr>
                </a:solidFill>
                <a:latin typeface="Calibri" panose="020F0502020204030204" pitchFamily="34" charset="0"/>
                <a:cs typeface="Calibri" panose="020F0502020204030204" pitchFamily="34" charset="0"/>
              </a:rPr>
              <a:t>dimaksud</a:t>
            </a:r>
            <a:r>
              <a:rPr lang="en-US" dirty="0">
                <a:solidFill>
                  <a:schemeClr val="accent5">
                    <a:lumMod val="20000"/>
                    <a:lumOff val="80000"/>
                  </a:schemeClr>
                </a:solidFill>
                <a:latin typeface="Calibri" panose="020F0502020204030204" pitchFamily="34" charset="0"/>
                <a:cs typeface="Calibri" panose="020F0502020204030204" pitchFamily="34" charset="0"/>
              </a:rPr>
              <a:t> </a:t>
            </a:r>
            <a:r>
              <a:rPr lang="en-US" dirty="0" err="1">
                <a:solidFill>
                  <a:schemeClr val="accent5">
                    <a:lumMod val="20000"/>
                    <a:lumOff val="80000"/>
                  </a:schemeClr>
                </a:solidFill>
                <a:latin typeface="Calibri" panose="020F0502020204030204" pitchFamily="34" charset="0"/>
                <a:cs typeface="Calibri" panose="020F0502020204030204" pitchFamily="34" charset="0"/>
              </a:rPr>
              <a:t>dengan</a:t>
            </a:r>
            <a:r>
              <a:rPr lang="en-US" dirty="0">
                <a:solidFill>
                  <a:schemeClr val="accent5">
                    <a:lumMod val="20000"/>
                    <a:lumOff val="80000"/>
                  </a:schemeClr>
                </a:solidFill>
                <a:latin typeface="Calibri" panose="020F0502020204030204" pitchFamily="34" charset="0"/>
                <a:cs typeface="Calibri" panose="020F0502020204030204" pitchFamily="34" charset="0"/>
              </a:rPr>
              <a:t> </a:t>
            </a:r>
            <a:r>
              <a:rPr lang="en-US" dirty="0" err="1">
                <a:solidFill>
                  <a:schemeClr val="accent5">
                    <a:lumMod val="20000"/>
                    <a:lumOff val="80000"/>
                  </a:schemeClr>
                </a:solidFill>
                <a:latin typeface="Calibri" panose="020F0502020204030204" pitchFamily="34" charset="0"/>
                <a:cs typeface="Calibri" panose="020F0502020204030204" pitchFamily="34" charset="0"/>
              </a:rPr>
              <a:t>samudra</a:t>
            </a:r>
            <a:r>
              <a:rPr lang="en-US" dirty="0">
                <a:solidFill>
                  <a:schemeClr val="accent5">
                    <a:lumMod val="20000"/>
                    <a:lumOff val="80000"/>
                  </a:schemeClr>
                </a:solidFill>
                <a:latin typeface="Calibri" panose="020F0502020204030204" pitchFamily="34" charset="0"/>
                <a:cs typeface="Calibri" panose="020F0502020204030204" pitchFamily="34" charset="0"/>
              </a:rPr>
              <a:t> </a:t>
            </a:r>
            <a:r>
              <a:rPr lang="en-US" dirty="0" err="1">
                <a:solidFill>
                  <a:schemeClr val="accent5">
                    <a:lumMod val="20000"/>
                    <a:lumOff val="80000"/>
                  </a:schemeClr>
                </a:solidFill>
                <a:latin typeface="Calibri" panose="020F0502020204030204" pitchFamily="34" charset="0"/>
                <a:cs typeface="Calibri" panose="020F0502020204030204" pitchFamily="34" charset="0"/>
              </a:rPr>
              <a:t>merah</a:t>
            </a:r>
            <a:r>
              <a:rPr lang="en-US" dirty="0">
                <a:solidFill>
                  <a:schemeClr val="accent5">
                    <a:lumMod val="20000"/>
                    <a:lumOff val="80000"/>
                  </a:schemeClr>
                </a:solidFill>
                <a:latin typeface="Calibri" panose="020F0502020204030204" pitchFamily="34" charset="0"/>
                <a:cs typeface="Calibri" panose="020F0502020204030204" pitchFamily="34" charset="0"/>
              </a:rPr>
              <a:t> di </a:t>
            </a:r>
            <a:r>
              <a:rPr lang="en-US" dirty="0" err="1">
                <a:solidFill>
                  <a:schemeClr val="accent5">
                    <a:lumMod val="20000"/>
                    <a:lumOff val="80000"/>
                  </a:schemeClr>
                </a:solidFill>
                <a:latin typeface="Calibri" panose="020F0502020204030204" pitchFamily="34" charset="0"/>
                <a:cs typeface="Calibri" panose="020F0502020204030204" pitchFamily="34" charset="0"/>
              </a:rPr>
              <a:t>sini</a:t>
            </a:r>
            <a:r>
              <a:rPr lang="en-US" dirty="0">
                <a:solidFill>
                  <a:schemeClr val="accent5">
                    <a:lumMod val="20000"/>
                    <a:lumOff val="80000"/>
                  </a:schemeClr>
                </a:solidFill>
                <a:latin typeface="Calibri" panose="020F0502020204030204" pitchFamily="34" charset="0"/>
                <a:cs typeface="Calibri" panose="020F0502020204030204" pitchFamily="34" charset="0"/>
              </a:rPr>
              <a:t> </a:t>
            </a:r>
            <a:r>
              <a:rPr lang="en-US" dirty="0" err="1">
                <a:solidFill>
                  <a:schemeClr val="accent5">
                    <a:lumMod val="20000"/>
                    <a:lumOff val="80000"/>
                  </a:schemeClr>
                </a:solidFill>
                <a:latin typeface="Calibri" panose="020F0502020204030204" pitchFamily="34" charset="0"/>
                <a:cs typeface="Calibri" panose="020F0502020204030204" pitchFamily="34" charset="0"/>
              </a:rPr>
              <a:t>adalah</a:t>
            </a:r>
            <a:r>
              <a:rPr lang="en-US" dirty="0">
                <a:solidFill>
                  <a:schemeClr val="accent5">
                    <a:lumMod val="20000"/>
                    <a:lumOff val="80000"/>
                  </a:schemeClr>
                </a:solidFill>
                <a:latin typeface="Calibri" panose="020F0502020204030204" pitchFamily="34" charset="0"/>
                <a:cs typeface="Calibri" panose="020F0502020204030204" pitchFamily="34" charset="0"/>
              </a:rPr>
              <a:t> industri2 yang </a:t>
            </a:r>
            <a:r>
              <a:rPr lang="en-US" dirty="0" err="1">
                <a:solidFill>
                  <a:schemeClr val="accent5">
                    <a:lumMod val="20000"/>
                    <a:lumOff val="80000"/>
                  </a:schemeClr>
                </a:solidFill>
                <a:latin typeface="Calibri" panose="020F0502020204030204" pitchFamily="34" charset="0"/>
                <a:cs typeface="Calibri" panose="020F0502020204030204" pitchFamily="34" charset="0"/>
              </a:rPr>
              <a:t>ada</a:t>
            </a:r>
            <a:r>
              <a:rPr lang="en-US" dirty="0">
                <a:solidFill>
                  <a:schemeClr val="accent5">
                    <a:lumMod val="20000"/>
                    <a:lumOff val="80000"/>
                  </a:schemeClr>
                </a:solidFill>
                <a:latin typeface="Calibri" panose="020F0502020204030204" pitchFamily="34" charset="0"/>
                <a:cs typeface="Calibri" panose="020F0502020204030204" pitchFamily="34" charset="0"/>
              </a:rPr>
              <a:t> </a:t>
            </a:r>
            <a:r>
              <a:rPr lang="en-US" dirty="0" err="1">
                <a:solidFill>
                  <a:schemeClr val="accent5">
                    <a:lumMod val="20000"/>
                    <a:lumOff val="80000"/>
                  </a:schemeClr>
                </a:solidFill>
                <a:latin typeface="Calibri" panose="020F0502020204030204" pitchFamily="34" charset="0"/>
                <a:cs typeface="Calibri" panose="020F0502020204030204" pitchFamily="34" charset="0"/>
              </a:rPr>
              <a:t>sekarang</a:t>
            </a:r>
            <a:r>
              <a:rPr lang="en-US" dirty="0">
                <a:solidFill>
                  <a:schemeClr val="accent5">
                    <a:lumMod val="20000"/>
                    <a:lumOff val="80000"/>
                  </a:schemeClr>
                </a:solidFill>
                <a:latin typeface="Calibri" panose="020F0502020204030204" pitchFamily="34" charset="0"/>
                <a:cs typeface="Calibri" panose="020F0502020204030204" pitchFamily="34" charset="0"/>
              </a:rPr>
              <a:t> – yang </a:t>
            </a:r>
            <a:r>
              <a:rPr lang="en-US" dirty="0" err="1">
                <a:solidFill>
                  <a:schemeClr val="accent5">
                    <a:lumMod val="20000"/>
                    <a:lumOff val="80000"/>
                  </a:schemeClr>
                </a:solidFill>
                <a:latin typeface="Calibri" panose="020F0502020204030204" pitchFamily="34" charset="0"/>
                <a:cs typeface="Calibri" panose="020F0502020204030204" pitchFamily="34" charset="0"/>
              </a:rPr>
              <a:t>memiliki</a:t>
            </a:r>
            <a:r>
              <a:rPr lang="en-US" dirty="0">
                <a:solidFill>
                  <a:schemeClr val="accent5">
                    <a:lumMod val="20000"/>
                    <a:lumOff val="80000"/>
                  </a:schemeClr>
                </a:solidFill>
                <a:latin typeface="Calibri" panose="020F0502020204030204" pitchFamily="34" charset="0"/>
                <a:cs typeface="Calibri" panose="020F0502020204030204" pitchFamily="34" charset="0"/>
              </a:rPr>
              <a:t> </a:t>
            </a:r>
            <a:r>
              <a:rPr lang="en-US" dirty="0" err="1">
                <a:solidFill>
                  <a:schemeClr val="accent5">
                    <a:lumMod val="20000"/>
                    <a:lumOff val="80000"/>
                  </a:schemeClr>
                </a:solidFill>
                <a:latin typeface="Calibri" panose="020F0502020204030204" pitchFamily="34" charset="0"/>
                <a:cs typeface="Calibri" panose="020F0502020204030204" pitchFamily="34" charset="0"/>
              </a:rPr>
              <a:t>visi</a:t>
            </a:r>
            <a:r>
              <a:rPr lang="en-US" dirty="0">
                <a:solidFill>
                  <a:schemeClr val="accent5">
                    <a:lumMod val="20000"/>
                    <a:lumOff val="80000"/>
                  </a:schemeClr>
                </a:solidFill>
                <a:latin typeface="Calibri" panose="020F0502020204030204" pitchFamily="34" charset="0"/>
                <a:cs typeface="Calibri" panose="020F0502020204030204" pitchFamily="34" charset="0"/>
              </a:rPr>
              <a:t>, </a:t>
            </a:r>
            <a:r>
              <a:rPr lang="en-US" dirty="0" err="1">
                <a:solidFill>
                  <a:schemeClr val="accent5">
                    <a:lumMod val="20000"/>
                    <a:lumOff val="80000"/>
                  </a:schemeClr>
                </a:solidFill>
                <a:latin typeface="Calibri" panose="020F0502020204030204" pitchFamily="34" charset="0"/>
                <a:cs typeface="Calibri" panose="020F0502020204030204" pitchFamily="34" charset="0"/>
              </a:rPr>
              <a:t>misi</a:t>
            </a:r>
            <a:r>
              <a:rPr lang="en-US" dirty="0">
                <a:solidFill>
                  <a:schemeClr val="accent5">
                    <a:lumMod val="20000"/>
                    <a:lumOff val="80000"/>
                  </a:schemeClr>
                </a:solidFill>
                <a:latin typeface="Calibri" panose="020F0502020204030204" pitchFamily="34" charset="0"/>
                <a:cs typeface="Calibri" panose="020F0502020204030204" pitchFamily="34" charset="0"/>
              </a:rPr>
              <a:t>, </a:t>
            </a:r>
            <a:r>
              <a:rPr lang="en-US" dirty="0" err="1">
                <a:solidFill>
                  <a:schemeClr val="accent5">
                    <a:lumMod val="20000"/>
                    <a:lumOff val="80000"/>
                  </a:schemeClr>
                </a:solidFill>
                <a:latin typeface="Calibri" panose="020F0502020204030204" pitchFamily="34" charset="0"/>
                <a:cs typeface="Calibri" panose="020F0502020204030204" pitchFamily="34" charset="0"/>
              </a:rPr>
              <a:t>rencana</a:t>
            </a:r>
            <a:r>
              <a:rPr lang="en-US" dirty="0">
                <a:solidFill>
                  <a:schemeClr val="accent5">
                    <a:lumMod val="20000"/>
                    <a:lumOff val="80000"/>
                  </a:schemeClr>
                </a:solidFill>
                <a:latin typeface="Calibri" panose="020F0502020204030204" pitchFamily="34" charset="0"/>
                <a:cs typeface="Calibri" panose="020F0502020204030204" pitchFamily="34" charset="0"/>
              </a:rPr>
              <a:t>, </a:t>
            </a:r>
            <a:r>
              <a:rPr lang="en-US" dirty="0" err="1">
                <a:solidFill>
                  <a:schemeClr val="accent5">
                    <a:lumMod val="20000"/>
                    <a:lumOff val="80000"/>
                  </a:schemeClr>
                </a:solidFill>
                <a:latin typeface="Calibri" panose="020F0502020204030204" pitchFamily="34" charset="0"/>
                <a:cs typeface="Calibri" panose="020F0502020204030204" pitchFamily="34" charset="0"/>
              </a:rPr>
              <a:t>strategi</a:t>
            </a:r>
            <a:r>
              <a:rPr lang="en-US" dirty="0">
                <a:solidFill>
                  <a:schemeClr val="accent5">
                    <a:lumMod val="20000"/>
                    <a:lumOff val="80000"/>
                  </a:schemeClr>
                </a:solidFill>
                <a:latin typeface="Calibri" panose="020F0502020204030204" pitchFamily="34" charset="0"/>
                <a:cs typeface="Calibri" panose="020F0502020204030204" pitchFamily="34" charset="0"/>
              </a:rPr>
              <a:t>, </a:t>
            </a:r>
            <a:r>
              <a:rPr lang="en-US" dirty="0" err="1">
                <a:solidFill>
                  <a:schemeClr val="accent5">
                    <a:lumMod val="20000"/>
                    <a:lumOff val="80000"/>
                  </a:schemeClr>
                </a:solidFill>
                <a:latin typeface="Calibri" panose="020F0502020204030204" pitchFamily="34" charset="0"/>
                <a:cs typeface="Calibri" panose="020F0502020204030204" pitchFamily="34" charset="0"/>
              </a:rPr>
              <a:t>pesaing</a:t>
            </a:r>
            <a:r>
              <a:rPr lang="en-US" dirty="0">
                <a:solidFill>
                  <a:schemeClr val="accent5">
                    <a:lumMod val="20000"/>
                    <a:lumOff val="80000"/>
                  </a:schemeClr>
                </a:solidFill>
                <a:latin typeface="Calibri" panose="020F0502020204030204" pitchFamily="34" charset="0"/>
                <a:cs typeface="Calibri" panose="020F0502020204030204" pitchFamily="34" charset="0"/>
              </a:rPr>
              <a:t> dan pasar yang </a:t>
            </a:r>
            <a:r>
              <a:rPr lang="en-US" dirty="0" err="1">
                <a:solidFill>
                  <a:schemeClr val="accent5">
                    <a:lumMod val="20000"/>
                    <a:lumOff val="80000"/>
                  </a:schemeClr>
                </a:solidFill>
                <a:latin typeface="Calibri" panose="020F0502020204030204" pitchFamily="34" charset="0"/>
                <a:cs typeface="Calibri" panose="020F0502020204030204" pitchFamily="34" charset="0"/>
              </a:rPr>
              <a:t>jelas</a:t>
            </a:r>
            <a:r>
              <a:rPr lang="en-US" dirty="0">
                <a:solidFill>
                  <a:schemeClr val="accent5">
                    <a:lumMod val="20000"/>
                    <a:lumOff val="80000"/>
                  </a:schemeClr>
                </a:solidFill>
                <a:latin typeface="Calibri" panose="020F0502020204030204" pitchFamily="34" charset="0"/>
                <a:cs typeface="Calibri" panose="020F0502020204030204" pitchFamily="34" charset="0"/>
              </a:rPr>
              <a:t> – </a:t>
            </a:r>
            <a:r>
              <a:rPr lang="en-US" dirty="0" err="1">
                <a:solidFill>
                  <a:schemeClr val="accent5">
                    <a:lumMod val="20000"/>
                    <a:lumOff val="80000"/>
                  </a:schemeClr>
                </a:solidFill>
                <a:latin typeface="Calibri" panose="020F0502020204030204" pitchFamily="34" charset="0"/>
                <a:cs typeface="Calibri" panose="020F0502020204030204" pitchFamily="34" charset="0"/>
              </a:rPr>
              <a:t>tapi</a:t>
            </a:r>
            <a:r>
              <a:rPr lang="en-US" dirty="0">
                <a:solidFill>
                  <a:schemeClr val="accent5">
                    <a:lumMod val="20000"/>
                    <a:lumOff val="80000"/>
                  </a:schemeClr>
                </a:solidFill>
                <a:latin typeface="Calibri" panose="020F0502020204030204" pitchFamily="34" charset="0"/>
                <a:cs typeface="Calibri" panose="020F0502020204030204" pitchFamily="34" charset="0"/>
              </a:rPr>
              <a:t> </a:t>
            </a:r>
            <a:r>
              <a:rPr lang="en-US" dirty="0" err="1">
                <a:solidFill>
                  <a:schemeClr val="accent5">
                    <a:lumMod val="20000"/>
                    <a:lumOff val="80000"/>
                  </a:schemeClr>
                </a:solidFill>
                <a:latin typeface="Calibri" panose="020F0502020204030204" pitchFamily="34" charset="0"/>
                <a:cs typeface="Calibri" panose="020F0502020204030204" pitchFamily="34" charset="0"/>
              </a:rPr>
              <a:t>terancam</a:t>
            </a:r>
            <a:r>
              <a:rPr lang="en-US" dirty="0">
                <a:solidFill>
                  <a:schemeClr val="accent5">
                    <a:lumMod val="20000"/>
                    <a:lumOff val="80000"/>
                  </a:schemeClr>
                </a:solidFill>
                <a:latin typeface="Calibri" panose="020F0502020204030204" pitchFamily="34" charset="0"/>
                <a:cs typeface="Calibri" panose="020F0502020204030204" pitchFamily="34" charset="0"/>
              </a:rPr>
              <a:t> oleh masalah2:</a:t>
            </a:r>
          </a:p>
          <a:p>
            <a:pPr marL="914400" indent="-457200">
              <a:buFont typeface="+mj-lt"/>
              <a:buAutoNum type="arabicParenR"/>
            </a:pPr>
            <a:r>
              <a:rPr lang="en-US" dirty="0" err="1">
                <a:solidFill>
                  <a:schemeClr val="accent5">
                    <a:lumMod val="20000"/>
                    <a:lumOff val="80000"/>
                  </a:schemeClr>
                </a:solidFill>
                <a:latin typeface="Calibri" panose="020F0502020204030204" pitchFamily="34" charset="0"/>
                <a:cs typeface="Calibri" panose="020F0502020204030204" pitchFamily="34" charset="0"/>
              </a:rPr>
              <a:t>Persaingan</a:t>
            </a:r>
            <a:endParaRPr lang="en-US" dirty="0">
              <a:solidFill>
                <a:schemeClr val="accent5">
                  <a:lumMod val="20000"/>
                  <a:lumOff val="80000"/>
                </a:schemeClr>
              </a:solidFill>
              <a:latin typeface="Calibri" panose="020F0502020204030204" pitchFamily="34" charset="0"/>
              <a:cs typeface="Calibri" panose="020F0502020204030204" pitchFamily="34" charset="0"/>
            </a:endParaRPr>
          </a:p>
          <a:p>
            <a:pPr marL="914400" indent="-457200">
              <a:buFont typeface="+mj-lt"/>
              <a:buAutoNum type="arabicParenR"/>
            </a:pPr>
            <a:r>
              <a:rPr lang="en-US" dirty="0" err="1">
                <a:solidFill>
                  <a:schemeClr val="accent5">
                    <a:lumMod val="20000"/>
                    <a:lumOff val="80000"/>
                  </a:schemeClr>
                </a:solidFill>
                <a:latin typeface="Calibri" panose="020F0502020204030204" pitchFamily="34" charset="0"/>
                <a:cs typeface="Calibri" panose="020F0502020204030204" pitchFamily="34" charset="0"/>
              </a:rPr>
              <a:t>Perang</a:t>
            </a:r>
            <a:r>
              <a:rPr lang="en-US" dirty="0">
                <a:solidFill>
                  <a:schemeClr val="accent5">
                    <a:lumMod val="20000"/>
                    <a:lumOff val="80000"/>
                  </a:schemeClr>
                </a:solidFill>
                <a:latin typeface="Calibri" panose="020F0502020204030204" pitchFamily="34" charset="0"/>
                <a:cs typeface="Calibri" panose="020F0502020204030204" pitchFamily="34" charset="0"/>
              </a:rPr>
              <a:t> </a:t>
            </a:r>
            <a:r>
              <a:rPr lang="en-US" dirty="0" err="1">
                <a:solidFill>
                  <a:schemeClr val="accent5">
                    <a:lumMod val="20000"/>
                    <a:lumOff val="80000"/>
                  </a:schemeClr>
                </a:solidFill>
                <a:latin typeface="Calibri" panose="020F0502020204030204" pitchFamily="34" charset="0"/>
                <a:cs typeface="Calibri" panose="020F0502020204030204" pitchFamily="34" charset="0"/>
              </a:rPr>
              <a:t>harga</a:t>
            </a:r>
            <a:endParaRPr lang="en-US" dirty="0">
              <a:solidFill>
                <a:schemeClr val="accent5">
                  <a:lumMod val="20000"/>
                  <a:lumOff val="80000"/>
                </a:schemeClr>
              </a:solidFill>
              <a:latin typeface="Calibri" panose="020F0502020204030204" pitchFamily="34" charset="0"/>
              <a:cs typeface="Calibri" panose="020F0502020204030204" pitchFamily="34" charset="0"/>
            </a:endParaRPr>
          </a:p>
          <a:p>
            <a:pPr marL="914400" indent="-457200">
              <a:buFont typeface="+mj-lt"/>
              <a:buAutoNum type="arabicParenR"/>
            </a:pPr>
            <a:r>
              <a:rPr lang="en-US" dirty="0" err="1">
                <a:solidFill>
                  <a:schemeClr val="accent5">
                    <a:lumMod val="20000"/>
                    <a:lumOff val="80000"/>
                  </a:schemeClr>
                </a:solidFill>
                <a:latin typeface="Calibri" panose="020F0502020204030204" pitchFamily="34" charset="0"/>
                <a:cs typeface="Calibri" panose="020F0502020204030204" pitchFamily="34" charset="0"/>
              </a:rPr>
              <a:t>Pangsa</a:t>
            </a:r>
            <a:r>
              <a:rPr lang="en-US" dirty="0">
                <a:solidFill>
                  <a:schemeClr val="accent5">
                    <a:lumMod val="20000"/>
                    <a:lumOff val="80000"/>
                  </a:schemeClr>
                </a:solidFill>
                <a:latin typeface="Calibri" panose="020F0502020204030204" pitchFamily="34" charset="0"/>
                <a:cs typeface="Calibri" panose="020F0502020204030204" pitchFamily="34" charset="0"/>
              </a:rPr>
              <a:t> pasar</a:t>
            </a:r>
          </a:p>
          <a:p>
            <a:pPr marL="914400" indent="-457200">
              <a:buFont typeface="+mj-lt"/>
              <a:buAutoNum type="arabicParenR"/>
            </a:pPr>
            <a:r>
              <a:rPr lang="en-US" dirty="0">
                <a:solidFill>
                  <a:schemeClr val="accent5">
                    <a:lumMod val="20000"/>
                    <a:lumOff val="80000"/>
                  </a:schemeClr>
                </a:solidFill>
                <a:latin typeface="Calibri" panose="020F0502020204030204" pitchFamily="34" charset="0"/>
                <a:cs typeface="Calibri" panose="020F0502020204030204" pitchFamily="34" charset="0"/>
              </a:rPr>
              <a:t>Commoditization</a:t>
            </a:r>
          </a:p>
          <a:p>
            <a:pPr marL="914400" indent="-457200">
              <a:buFont typeface="+mj-lt"/>
              <a:buAutoNum type="arabicParenR"/>
            </a:pPr>
            <a:r>
              <a:rPr lang="en-US" dirty="0">
                <a:solidFill>
                  <a:schemeClr val="accent5">
                    <a:lumMod val="20000"/>
                    <a:lumOff val="80000"/>
                  </a:schemeClr>
                </a:solidFill>
                <a:latin typeface="Calibri" panose="020F0502020204030204" pitchFamily="34" charset="0"/>
                <a:cs typeface="Calibri" panose="020F0502020204030204" pitchFamily="34" charset="0"/>
              </a:rPr>
              <a:t>Benchmarking</a:t>
            </a:r>
          </a:p>
          <a:p>
            <a:pPr marL="914400" indent="-457200">
              <a:buFont typeface="+mj-lt"/>
              <a:buAutoNum type="arabicParenR"/>
            </a:pPr>
            <a:r>
              <a:rPr lang="en-US" dirty="0">
                <a:solidFill>
                  <a:schemeClr val="accent5">
                    <a:lumMod val="20000"/>
                    <a:lumOff val="80000"/>
                  </a:schemeClr>
                </a:solidFill>
                <a:latin typeface="Calibri" panose="020F0502020204030204" pitchFamily="34" charset="0"/>
                <a:cs typeface="Calibri" panose="020F0502020204030204" pitchFamily="34" charset="0"/>
              </a:rPr>
              <a:t>Strategic positioning</a:t>
            </a:r>
          </a:p>
          <a:p>
            <a:pPr marL="914400" indent="-457200">
              <a:buFont typeface="+mj-lt"/>
              <a:buAutoNum type="arabicParenR"/>
            </a:pPr>
            <a:r>
              <a:rPr lang="en-US" dirty="0">
                <a:solidFill>
                  <a:schemeClr val="accent5">
                    <a:lumMod val="20000"/>
                    <a:lumOff val="80000"/>
                  </a:schemeClr>
                </a:solidFill>
                <a:latin typeface="Calibri" panose="020F0502020204030204" pitchFamily="34" charset="0"/>
                <a:cs typeface="Calibri" panose="020F0502020204030204" pitchFamily="34" charset="0"/>
              </a:rPr>
              <a:t>Value add.</a:t>
            </a:r>
          </a:p>
          <a:p>
            <a:pPr marL="0" indent="0">
              <a:buFont typeface="Arial" panose="020B0604020202020204" pitchFamily="34" charset="0"/>
              <a:buNone/>
            </a:pPr>
            <a:endParaRPr lang="en-US" dirty="0">
              <a:latin typeface="Calibri" panose="020F0502020204030204" pitchFamily="34" charset="0"/>
              <a:cs typeface="Calibri" panose="020F0502020204030204" pitchFamily="34" charset="0"/>
            </a:endParaRPr>
          </a:p>
        </p:txBody>
      </p:sp>
      <p:sp>
        <p:nvSpPr>
          <p:cNvPr id="4" name="Footer Placeholder 6">
            <a:extLst>
              <a:ext uri="{FF2B5EF4-FFF2-40B4-BE49-F238E27FC236}">
                <a16:creationId xmlns:a16="http://schemas.microsoft.com/office/drawing/2014/main" id="{110B9CF7-8AC0-D928-4817-4E721C016DC4}"/>
              </a:ext>
            </a:extLst>
          </p:cNvPr>
          <p:cNvSpPr txBox="1">
            <a:spLocks/>
          </p:cNvSpPr>
          <p:nvPr/>
        </p:nvSpPr>
        <p:spPr>
          <a:xfrm>
            <a:off x="9136079" y="6330950"/>
            <a:ext cx="3055921" cy="355600"/>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000" dirty="0">
                <a:solidFill>
                  <a:schemeClr val="accent5">
                    <a:lumMod val="40000"/>
                    <a:lumOff val="60000"/>
                  </a:schemeClr>
                </a:solidFill>
                <a:latin typeface="Arial"/>
              </a:rPr>
              <a:t>© 2019, 2022 Prof. Rudy C Tarumingkeng, PhD</a:t>
            </a:r>
          </a:p>
        </p:txBody>
      </p:sp>
    </p:spTree>
    <p:extLst>
      <p:ext uri="{BB962C8B-B14F-4D97-AF65-F5344CB8AC3E}">
        <p14:creationId xmlns:p14="http://schemas.microsoft.com/office/powerpoint/2010/main" val="40281523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75F91-7F1E-4AAD-B8E0-5AA604DA9530}"/>
              </a:ext>
            </a:extLst>
          </p:cNvPr>
          <p:cNvSpPr txBox="1">
            <a:spLocks/>
          </p:cNvSpPr>
          <p:nvPr/>
        </p:nvSpPr>
        <p:spPr>
          <a:xfrm>
            <a:off x="838200" y="500062"/>
            <a:ext cx="10515600" cy="1325563"/>
          </a:xfrm>
          <a:prstGeom prst="rect">
            <a:avLst/>
          </a:prstGeom>
        </p:spPr>
        <p:txBody>
          <a:bodyPr vert="horz" lIns="0" tIns="0" rIns="0" bIns="0" rtlCol="0" anchor="ctr">
            <a:normAutofit/>
          </a:bodyPr>
          <a:lstStyle>
            <a:lvl1pPr algn="l" defTabSz="914400" rtl="0" eaLnBrk="1" latinLnBrk="0" hangingPunct="1">
              <a:lnSpc>
                <a:spcPct val="90000"/>
              </a:lnSpc>
              <a:spcBef>
                <a:spcPct val="0"/>
              </a:spcBef>
              <a:buNone/>
              <a:defRPr sz="3200" b="1" i="1" kern="1200">
                <a:solidFill>
                  <a:srgbClr val="FF6633"/>
                </a:solidFill>
                <a:latin typeface="Arial"/>
                <a:ea typeface="+mj-ea"/>
                <a:cs typeface="Arial"/>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dirty="0">
                <a:ln>
                  <a:noFill/>
                </a:ln>
                <a:solidFill>
                  <a:schemeClr val="accent4">
                    <a:lumMod val="60000"/>
                    <a:lumOff val="40000"/>
                  </a:schemeClr>
                </a:solidFill>
                <a:effectLst/>
                <a:uLnTx/>
                <a:uFillTx/>
                <a:latin typeface="Arial"/>
                <a:ea typeface="+mj-ea"/>
                <a:cs typeface="Arial"/>
              </a:rPr>
              <a:t>SAMUDRA MERAH VS SAMUDRA BIRU (1)</a:t>
            </a:r>
          </a:p>
        </p:txBody>
      </p:sp>
      <p:sp>
        <p:nvSpPr>
          <p:cNvPr id="3" name="Text Placeholder 2">
            <a:extLst>
              <a:ext uri="{FF2B5EF4-FFF2-40B4-BE49-F238E27FC236}">
                <a16:creationId xmlns:a16="http://schemas.microsoft.com/office/drawing/2014/main" id="{63C51471-E11C-49D2-96F5-3BC8671F224C}"/>
              </a:ext>
            </a:extLst>
          </p:cNvPr>
          <p:cNvSpPr txBox="1">
            <a:spLocks/>
          </p:cNvSpPr>
          <p:nvPr/>
        </p:nvSpPr>
        <p:spPr>
          <a:xfrm>
            <a:off x="838200" y="1907948"/>
            <a:ext cx="10515600" cy="4351338"/>
          </a:xfrm>
          <a:prstGeom prst="rect">
            <a:avLst/>
          </a:prstGeom>
        </p:spPr>
        <p:txBody>
          <a:bodyPr vert="horz" lIns="0" tIns="0" rIns="0" bIns="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Rounded MT Bold"/>
                <a:ea typeface="+mn-ea"/>
                <a:cs typeface="Arial Rounded MT Bold"/>
              </a:defRPr>
            </a:lvl1pPr>
            <a:lvl2pPr marL="685800" indent="-228600" algn="l" defTabSz="914400" rtl="0" eaLnBrk="1" latinLnBrk="0" hangingPunct="1">
              <a:lnSpc>
                <a:spcPct val="90000"/>
              </a:lnSpc>
              <a:spcBef>
                <a:spcPts val="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4400" dirty="0">
                <a:solidFill>
                  <a:schemeClr val="accent4">
                    <a:lumMod val="40000"/>
                    <a:lumOff val="60000"/>
                  </a:schemeClr>
                </a:solidFill>
                <a:latin typeface="Calibri" panose="020F0502020204030204" pitchFamily="34" charset="0"/>
                <a:cs typeface="Calibri" panose="020F0502020204030204" pitchFamily="34" charset="0"/>
              </a:rPr>
              <a:t>Samudra </a:t>
            </a:r>
            <a:r>
              <a:rPr lang="en-US" sz="4400" dirty="0" err="1">
                <a:solidFill>
                  <a:schemeClr val="accent4">
                    <a:lumMod val="40000"/>
                    <a:lumOff val="60000"/>
                  </a:schemeClr>
                </a:solidFill>
                <a:latin typeface="Calibri" panose="020F0502020204030204" pitchFamily="34" charset="0"/>
                <a:cs typeface="Calibri" panose="020F0502020204030204" pitchFamily="34" charset="0"/>
              </a:rPr>
              <a:t>biru</a:t>
            </a:r>
            <a:r>
              <a:rPr lang="en-US" sz="4400" dirty="0">
                <a:solidFill>
                  <a:schemeClr val="accent4">
                    <a:lumMod val="40000"/>
                    <a:lumOff val="60000"/>
                  </a:schemeClr>
                </a:solidFill>
                <a:latin typeface="Calibri" panose="020F0502020204030204" pitchFamily="34" charset="0"/>
                <a:cs typeface="Calibri" panose="020F0502020204030204" pitchFamily="34" charset="0"/>
              </a:rPr>
              <a:t> </a:t>
            </a:r>
            <a:r>
              <a:rPr lang="en-US" sz="4400" dirty="0" err="1">
                <a:solidFill>
                  <a:schemeClr val="accent4">
                    <a:lumMod val="40000"/>
                    <a:lumOff val="60000"/>
                  </a:schemeClr>
                </a:solidFill>
                <a:latin typeface="Calibri" panose="020F0502020204030204" pitchFamily="34" charset="0"/>
                <a:cs typeface="Calibri" panose="020F0502020204030204" pitchFamily="34" charset="0"/>
              </a:rPr>
              <a:t>tercipta</a:t>
            </a:r>
            <a:r>
              <a:rPr lang="en-US" sz="4400" dirty="0">
                <a:solidFill>
                  <a:schemeClr val="accent4">
                    <a:lumMod val="40000"/>
                    <a:lumOff val="60000"/>
                  </a:schemeClr>
                </a:solidFill>
                <a:latin typeface="Calibri" panose="020F0502020204030204" pitchFamily="34" charset="0"/>
                <a:cs typeface="Calibri" panose="020F0502020204030204" pitchFamily="34" charset="0"/>
              </a:rPr>
              <a:t> </a:t>
            </a:r>
            <a:r>
              <a:rPr lang="en-US" sz="4400" dirty="0" err="1">
                <a:solidFill>
                  <a:schemeClr val="accent4">
                    <a:lumMod val="40000"/>
                    <a:lumOff val="60000"/>
                  </a:schemeClr>
                </a:solidFill>
                <a:latin typeface="Calibri" panose="020F0502020204030204" pitchFamily="34" charset="0"/>
                <a:cs typeface="Calibri" panose="020F0502020204030204" pitchFamily="34" charset="0"/>
              </a:rPr>
              <a:t>dari</a:t>
            </a:r>
            <a:r>
              <a:rPr lang="en-US" sz="4400" dirty="0">
                <a:solidFill>
                  <a:schemeClr val="accent4">
                    <a:lumMod val="40000"/>
                    <a:lumOff val="60000"/>
                  </a:schemeClr>
                </a:solidFill>
                <a:latin typeface="Calibri" panose="020F0502020204030204" pitchFamily="34" charset="0"/>
                <a:cs typeface="Calibri" panose="020F0502020204030204" pitchFamily="34" charset="0"/>
              </a:rPr>
              <a:t> </a:t>
            </a:r>
            <a:r>
              <a:rPr lang="en-US" sz="4400" dirty="0" err="1">
                <a:solidFill>
                  <a:schemeClr val="accent4">
                    <a:lumMod val="40000"/>
                    <a:lumOff val="60000"/>
                  </a:schemeClr>
                </a:solidFill>
                <a:latin typeface="Calibri" panose="020F0502020204030204" pitchFamily="34" charset="0"/>
                <a:cs typeface="Calibri" panose="020F0502020204030204" pitchFamily="34" charset="0"/>
              </a:rPr>
              <a:t>samudra</a:t>
            </a:r>
            <a:r>
              <a:rPr lang="en-US" sz="4400" dirty="0">
                <a:solidFill>
                  <a:schemeClr val="accent4">
                    <a:lumMod val="40000"/>
                    <a:lumOff val="60000"/>
                  </a:schemeClr>
                </a:solidFill>
                <a:latin typeface="Calibri" panose="020F0502020204030204" pitchFamily="34" charset="0"/>
                <a:cs typeface="Calibri" panose="020F0502020204030204" pitchFamily="34" charset="0"/>
              </a:rPr>
              <a:t> </a:t>
            </a:r>
            <a:r>
              <a:rPr lang="en-US" sz="4400" dirty="0" err="1">
                <a:solidFill>
                  <a:schemeClr val="accent4">
                    <a:lumMod val="40000"/>
                    <a:lumOff val="60000"/>
                  </a:schemeClr>
                </a:solidFill>
                <a:latin typeface="Calibri" panose="020F0502020204030204" pitchFamily="34" charset="0"/>
                <a:cs typeface="Calibri" panose="020F0502020204030204" pitchFamily="34" charset="0"/>
              </a:rPr>
              <a:t>merah</a:t>
            </a:r>
            <a:r>
              <a:rPr lang="en-US" sz="4400" dirty="0">
                <a:solidFill>
                  <a:schemeClr val="accent4">
                    <a:lumMod val="40000"/>
                    <a:lumOff val="60000"/>
                  </a:schemeClr>
                </a:solidFill>
                <a:latin typeface="Calibri" panose="020F0502020204030204" pitchFamily="34" charset="0"/>
                <a:cs typeface="Calibri" panose="020F0502020204030204" pitchFamily="34" charset="0"/>
              </a:rPr>
              <a:t> yang </a:t>
            </a:r>
            <a:r>
              <a:rPr lang="en-US" sz="4400" dirty="0" err="1">
                <a:solidFill>
                  <a:schemeClr val="accent4">
                    <a:lumMod val="40000"/>
                    <a:lumOff val="60000"/>
                  </a:schemeClr>
                </a:solidFill>
                <a:latin typeface="Calibri" panose="020F0502020204030204" pitchFamily="34" charset="0"/>
                <a:cs typeface="Calibri" panose="020F0502020204030204" pitchFamily="34" charset="0"/>
              </a:rPr>
              <a:t>mengembang</a:t>
            </a:r>
            <a:r>
              <a:rPr lang="en-US" sz="4400" dirty="0">
                <a:solidFill>
                  <a:schemeClr val="accent4">
                    <a:lumMod val="40000"/>
                    <a:lumOff val="60000"/>
                  </a:schemeClr>
                </a:solidFill>
                <a:latin typeface="Calibri" panose="020F0502020204030204" pitchFamily="34" charset="0"/>
                <a:cs typeface="Calibri" panose="020F0502020204030204" pitchFamily="34" charset="0"/>
              </a:rPr>
              <a:t> di </a:t>
            </a:r>
            <a:r>
              <a:rPr lang="en-US" sz="4400" dirty="0" err="1">
                <a:solidFill>
                  <a:schemeClr val="accent4">
                    <a:lumMod val="40000"/>
                    <a:lumOff val="60000"/>
                  </a:schemeClr>
                </a:solidFill>
                <a:latin typeface="Calibri" panose="020F0502020204030204" pitchFamily="34" charset="0"/>
                <a:cs typeface="Calibri" panose="020F0502020204030204" pitchFamily="34" charset="0"/>
              </a:rPr>
              <a:t>luar</a:t>
            </a:r>
            <a:r>
              <a:rPr lang="en-US" sz="4400" dirty="0">
                <a:solidFill>
                  <a:schemeClr val="accent4">
                    <a:lumMod val="40000"/>
                    <a:lumOff val="60000"/>
                  </a:schemeClr>
                </a:solidFill>
                <a:latin typeface="Calibri" panose="020F0502020204030204" pitchFamily="34" charset="0"/>
                <a:cs typeface="Calibri" panose="020F0502020204030204" pitchFamily="34" charset="0"/>
              </a:rPr>
              <a:t> </a:t>
            </a:r>
            <a:r>
              <a:rPr lang="en-US" sz="4400" dirty="0" err="1">
                <a:solidFill>
                  <a:schemeClr val="accent4">
                    <a:lumMod val="40000"/>
                    <a:lumOff val="60000"/>
                  </a:schemeClr>
                </a:solidFill>
                <a:latin typeface="Calibri" panose="020F0502020204030204" pitchFamily="34" charset="0"/>
                <a:cs typeface="Calibri" panose="020F0502020204030204" pitchFamily="34" charset="0"/>
              </a:rPr>
              <a:t>sekat</a:t>
            </a:r>
            <a:r>
              <a:rPr lang="en-US" sz="4400" dirty="0">
                <a:solidFill>
                  <a:schemeClr val="accent4">
                    <a:lumMod val="40000"/>
                    <a:lumOff val="60000"/>
                  </a:schemeClr>
                </a:solidFill>
                <a:latin typeface="Calibri" panose="020F0502020204030204" pitchFamily="34" charset="0"/>
                <a:cs typeface="Calibri" panose="020F0502020204030204" pitchFamily="34" charset="0"/>
              </a:rPr>
              <a:t> </a:t>
            </a:r>
            <a:r>
              <a:rPr lang="en-US" sz="4400" dirty="0" err="1">
                <a:solidFill>
                  <a:schemeClr val="accent4">
                    <a:lumMod val="40000"/>
                    <a:lumOff val="60000"/>
                  </a:schemeClr>
                </a:solidFill>
                <a:latin typeface="Calibri" panose="020F0502020204030204" pitchFamily="34" charset="0"/>
                <a:cs typeface="Calibri" panose="020F0502020204030204" pitchFamily="34" charset="0"/>
              </a:rPr>
              <a:t>batas</a:t>
            </a:r>
            <a:r>
              <a:rPr lang="en-US" sz="4400" dirty="0">
                <a:solidFill>
                  <a:schemeClr val="accent4">
                    <a:lumMod val="40000"/>
                    <a:lumOff val="60000"/>
                  </a:schemeClr>
                </a:solidFill>
                <a:latin typeface="Calibri" panose="020F0502020204030204" pitchFamily="34" charset="0"/>
                <a:cs typeface="Calibri" panose="020F0502020204030204" pitchFamily="34" charset="0"/>
              </a:rPr>
              <a:t> pasar </a:t>
            </a:r>
            <a:r>
              <a:rPr lang="en-US" sz="4400" dirty="0" err="1">
                <a:solidFill>
                  <a:schemeClr val="accent4">
                    <a:lumMod val="40000"/>
                    <a:lumOff val="60000"/>
                  </a:schemeClr>
                </a:solidFill>
                <a:latin typeface="Calibri" panose="020F0502020204030204" pitchFamily="34" charset="0"/>
                <a:cs typeface="Calibri" panose="020F0502020204030204" pitchFamily="34" charset="0"/>
              </a:rPr>
              <a:t>industrinya</a:t>
            </a:r>
            <a:r>
              <a:rPr lang="en-US" sz="4400" dirty="0">
                <a:solidFill>
                  <a:schemeClr val="accent4">
                    <a:lumMod val="40000"/>
                    <a:lumOff val="60000"/>
                  </a:schemeClr>
                </a:solidFill>
                <a:latin typeface="Calibri" panose="020F0502020204030204" pitchFamily="34" charset="0"/>
                <a:cs typeface="Calibri" panose="020F0502020204030204" pitchFamily="34" charset="0"/>
              </a:rPr>
              <a:t> (</a:t>
            </a:r>
            <a:r>
              <a:rPr lang="en-US" sz="4400" i="1" dirty="0">
                <a:solidFill>
                  <a:schemeClr val="accent4">
                    <a:lumMod val="40000"/>
                    <a:lumOff val="60000"/>
                  </a:schemeClr>
                </a:solidFill>
                <a:latin typeface="Calibri" panose="020F0502020204030204" pitchFamily="34" charset="0"/>
                <a:cs typeface="Calibri" panose="020F0502020204030204" pitchFamily="34" charset="0"/>
              </a:rPr>
              <a:t>industrial market boundary</a:t>
            </a:r>
            <a:r>
              <a:rPr lang="en-US" sz="4400" dirty="0">
                <a:solidFill>
                  <a:schemeClr val="accent4">
                    <a:lumMod val="40000"/>
                    <a:lumOff val="60000"/>
                  </a:schemeClr>
                </a:solidFill>
                <a:latin typeface="Calibri" panose="020F0502020204030204" pitchFamily="34" charset="0"/>
                <a:cs typeface="Calibri" panose="020F0502020204030204" pitchFamily="34" charset="0"/>
              </a:rPr>
              <a:t>) – </a:t>
            </a:r>
            <a:r>
              <a:rPr lang="en-US" sz="4400" dirty="0" err="1">
                <a:solidFill>
                  <a:schemeClr val="accent4">
                    <a:lumMod val="40000"/>
                    <a:lumOff val="60000"/>
                  </a:schemeClr>
                </a:solidFill>
                <a:latin typeface="Calibri" panose="020F0502020204030204" pitchFamily="34" charset="0"/>
                <a:cs typeface="Calibri" panose="020F0502020204030204" pitchFamily="34" charset="0"/>
              </a:rPr>
              <a:t>Kebanyakan</a:t>
            </a:r>
            <a:r>
              <a:rPr lang="en-US" sz="4400" dirty="0">
                <a:solidFill>
                  <a:schemeClr val="accent4">
                    <a:lumMod val="40000"/>
                    <a:lumOff val="60000"/>
                  </a:schemeClr>
                </a:solidFill>
                <a:latin typeface="Calibri" panose="020F0502020204030204" pitchFamily="34" charset="0"/>
                <a:cs typeface="Calibri" panose="020F0502020204030204" pitchFamily="34" charset="0"/>
              </a:rPr>
              <a:t> </a:t>
            </a:r>
            <a:r>
              <a:rPr lang="en-US" sz="4400" dirty="0" err="1">
                <a:solidFill>
                  <a:schemeClr val="accent4">
                    <a:lumMod val="40000"/>
                    <a:lumOff val="60000"/>
                  </a:schemeClr>
                </a:solidFill>
                <a:latin typeface="Calibri" panose="020F0502020204030204" pitchFamily="34" charset="0"/>
                <a:cs typeface="Calibri" panose="020F0502020204030204" pitchFamily="34" charset="0"/>
              </a:rPr>
              <a:t>samudra</a:t>
            </a:r>
            <a:r>
              <a:rPr lang="en-US" sz="4400" dirty="0">
                <a:solidFill>
                  <a:schemeClr val="accent4">
                    <a:lumMod val="40000"/>
                    <a:lumOff val="60000"/>
                  </a:schemeClr>
                </a:solidFill>
                <a:latin typeface="Calibri" panose="020F0502020204030204" pitchFamily="34" charset="0"/>
                <a:cs typeface="Calibri" panose="020F0502020204030204" pitchFamily="34" charset="0"/>
              </a:rPr>
              <a:t> </a:t>
            </a:r>
            <a:r>
              <a:rPr lang="en-US" sz="4400" dirty="0" err="1">
                <a:solidFill>
                  <a:schemeClr val="accent4">
                    <a:lumMod val="40000"/>
                    <a:lumOff val="60000"/>
                  </a:schemeClr>
                </a:solidFill>
                <a:latin typeface="Calibri" panose="020F0502020204030204" pitchFamily="34" charset="0"/>
                <a:cs typeface="Calibri" panose="020F0502020204030204" pitchFamily="34" charset="0"/>
              </a:rPr>
              <a:t>biru</a:t>
            </a:r>
            <a:r>
              <a:rPr lang="en-US" sz="4400" dirty="0">
                <a:solidFill>
                  <a:schemeClr val="accent4">
                    <a:lumMod val="40000"/>
                    <a:lumOff val="60000"/>
                  </a:schemeClr>
                </a:solidFill>
                <a:latin typeface="Calibri" panose="020F0502020204030204" pitchFamily="34" charset="0"/>
                <a:cs typeface="Calibri" panose="020F0502020204030204" pitchFamily="34" charset="0"/>
              </a:rPr>
              <a:t> </a:t>
            </a:r>
            <a:r>
              <a:rPr lang="en-US" sz="4400" dirty="0" err="1">
                <a:solidFill>
                  <a:schemeClr val="accent4">
                    <a:lumMod val="40000"/>
                    <a:lumOff val="60000"/>
                  </a:schemeClr>
                </a:solidFill>
                <a:latin typeface="Calibri" panose="020F0502020204030204" pitchFamily="34" charset="0"/>
                <a:cs typeface="Calibri" panose="020F0502020204030204" pitchFamily="34" charset="0"/>
              </a:rPr>
              <a:t>dikembangkan</a:t>
            </a:r>
            <a:r>
              <a:rPr lang="en-US" sz="4400" dirty="0">
                <a:solidFill>
                  <a:schemeClr val="accent4">
                    <a:lumMod val="40000"/>
                    <a:lumOff val="60000"/>
                  </a:schemeClr>
                </a:solidFill>
                <a:latin typeface="Calibri" panose="020F0502020204030204" pitchFamily="34" charset="0"/>
                <a:cs typeface="Calibri" panose="020F0502020204030204" pitchFamily="34" charset="0"/>
              </a:rPr>
              <a:t> </a:t>
            </a:r>
            <a:r>
              <a:rPr lang="en-US" sz="4400" dirty="0" err="1">
                <a:solidFill>
                  <a:schemeClr val="accent4">
                    <a:lumMod val="40000"/>
                    <a:lumOff val="60000"/>
                  </a:schemeClr>
                </a:solidFill>
                <a:latin typeface="Calibri" panose="020F0502020204030204" pitchFamily="34" charset="0"/>
                <a:cs typeface="Calibri" panose="020F0502020204030204" pitchFamily="34" charset="0"/>
              </a:rPr>
              <a:t>dari</a:t>
            </a:r>
            <a:r>
              <a:rPr lang="en-US" sz="4400" dirty="0">
                <a:solidFill>
                  <a:schemeClr val="accent4">
                    <a:lumMod val="40000"/>
                    <a:lumOff val="60000"/>
                  </a:schemeClr>
                </a:solidFill>
                <a:latin typeface="Calibri" panose="020F0502020204030204" pitchFamily="34" charset="0"/>
                <a:cs typeface="Calibri" panose="020F0502020204030204" pitchFamily="34" charset="0"/>
              </a:rPr>
              <a:t> </a:t>
            </a:r>
            <a:r>
              <a:rPr lang="en-US" sz="4400" dirty="0" err="1">
                <a:solidFill>
                  <a:schemeClr val="accent4">
                    <a:lumMod val="40000"/>
                    <a:lumOff val="60000"/>
                  </a:schemeClr>
                </a:solidFill>
                <a:latin typeface="Calibri" panose="020F0502020204030204" pitchFamily="34" charset="0"/>
                <a:cs typeface="Calibri" panose="020F0502020204030204" pitchFamily="34" charset="0"/>
              </a:rPr>
              <a:t>ekspansi</a:t>
            </a:r>
            <a:r>
              <a:rPr lang="en-US" sz="4400" dirty="0">
                <a:solidFill>
                  <a:schemeClr val="accent4">
                    <a:lumMod val="40000"/>
                    <a:lumOff val="60000"/>
                  </a:schemeClr>
                </a:solidFill>
                <a:latin typeface="Calibri" panose="020F0502020204030204" pitchFamily="34" charset="0"/>
                <a:cs typeface="Calibri" panose="020F0502020204030204" pitchFamily="34" charset="0"/>
              </a:rPr>
              <a:t> </a:t>
            </a:r>
            <a:r>
              <a:rPr lang="en-US" sz="4400" dirty="0" err="1">
                <a:solidFill>
                  <a:schemeClr val="accent4">
                    <a:lumMod val="40000"/>
                    <a:lumOff val="60000"/>
                  </a:schemeClr>
                </a:solidFill>
                <a:latin typeface="Calibri" panose="020F0502020204030204" pitchFamily="34" charset="0"/>
                <a:cs typeface="Calibri" panose="020F0502020204030204" pitchFamily="34" charset="0"/>
              </a:rPr>
              <a:t>samudra</a:t>
            </a:r>
            <a:r>
              <a:rPr lang="en-US" sz="4400" dirty="0">
                <a:solidFill>
                  <a:schemeClr val="accent4">
                    <a:lumMod val="40000"/>
                    <a:lumOff val="60000"/>
                  </a:schemeClr>
                </a:solidFill>
                <a:latin typeface="Calibri" panose="020F0502020204030204" pitchFamily="34" charset="0"/>
                <a:cs typeface="Calibri" panose="020F0502020204030204" pitchFamily="34" charset="0"/>
              </a:rPr>
              <a:t> </a:t>
            </a:r>
            <a:r>
              <a:rPr lang="en-US" sz="4400" dirty="0" err="1">
                <a:solidFill>
                  <a:schemeClr val="accent4">
                    <a:lumMod val="40000"/>
                    <a:lumOff val="60000"/>
                  </a:schemeClr>
                </a:solidFill>
                <a:latin typeface="Calibri" panose="020F0502020204030204" pitchFamily="34" charset="0"/>
                <a:cs typeface="Calibri" panose="020F0502020204030204" pitchFamily="34" charset="0"/>
              </a:rPr>
              <a:t>merah</a:t>
            </a:r>
            <a:r>
              <a:rPr lang="en-US" sz="4400" dirty="0">
                <a:solidFill>
                  <a:schemeClr val="accent4">
                    <a:lumMod val="40000"/>
                    <a:lumOff val="60000"/>
                  </a:schemeClr>
                </a:solidFill>
                <a:latin typeface="Calibri" panose="020F0502020204030204" pitchFamily="34" charset="0"/>
                <a:cs typeface="Calibri" panose="020F0502020204030204" pitchFamily="34" charset="0"/>
              </a:rPr>
              <a:t>. </a:t>
            </a:r>
          </a:p>
          <a:p>
            <a:pPr marL="0" indent="0">
              <a:buFont typeface="Arial" panose="020B0604020202020204" pitchFamily="34" charset="0"/>
              <a:buNone/>
            </a:pPr>
            <a:r>
              <a:rPr lang="en-US" sz="4400" dirty="0">
                <a:solidFill>
                  <a:schemeClr val="accent4">
                    <a:lumMod val="40000"/>
                    <a:lumOff val="60000"/>
                  </a:schemeClr>
                </a:solidFill>
                <a:latin typeface="Calibri" panose="020F0502020204030204" pitchFamily="34" charset="0"/>
                <a:cs typeface="Calibri" panose="020F0502020204030204" pitchFamily="34" charset="0"/>
              </a:rPr>
              <a:t>Strategi Samudra </a:t>
            </a:r>
            <a:r>
              <a:rPr lang="en-US" sz="4400" dirty="0" err="1">
                <a:solidFill>
                  <a:schemeClr val="accent4">
                    <a:lumMod val="40000"/>
                    <a:lumOff val="60000"/>
                  </a:schemeClr>
                </a:solidFill>
                <a:latin typeface="Calibri" panose="020F0502020204030204" pitchFamily="34" charset="0"/>
                <a:cs typeface="Calibri" panose="020F0502020204030204" pitchFamily="34" charset="0"/>
              </a:rPr>
              <a:t>biru</a:t>
            </a:r>
            <a:r>
              <a:rPr lang="en-US" sz="4400" dirty="0">
                <a:solidFill>
                  <a:schemeClr val="accent4">
                    <a:lumMod val="40000"/>
                    <a:lumOff val="60000"/>
                  </a:schemeClr>
                </a:solidFill>
                <a:latin typeface="Calibri" panose="020F0502020204030204" pitchFamily="34" charset="0"/>
                <a:cs typeface="Calibri" panose="020F0502020204030204" pitchFamily="34" charset="0"/>
              </a:rPr>
              <a:t> </a:t>
            </a:r>
            <a:r>
              <a:rPr lang="en-US" sz="4400" dirty="0" err="1">
                <a:solidFill>
                  <a:schemeClr val="accent4">
                    <a:lumMod val="40000"/>
                    <a:lumOff val="60000"/>
                  </a:schemeClr>
                </a:solidFill>
                <a:latin typeface="Calibri" panose="020F0502020204030204" pitchFamily="34" charset="0"/>
                <a:cs typeface="Calibri" panose="020F0502020204030204" pitchFamily="34" charset="0"/>
              </a:rPr>
              <a:t>merupakan</a:t>
            </a:r>
            <a:r>
              <a:rPr lang="en-US" sz="4400" dirty="0">
                <a:solidFill>
                  <a:schemeClr val="accent4">
                    <a:lumMod val="40000"/>
                    <a:lumOff val="60000"/>
                  </a:schemeClr>
                </a:solidFill>
                <a:latin typeface="Calibri" panose="020F0502020204030204" pitchFamily="34" charset="0"/>
                <a:cs typeface="Calibri" panose="020F0502020204030204" pitchFamily="34" charset="0"/>
              </a:rPr>
              <a:t> </a:t>
            </a:r>
            <a:r>
              <a:rPr lang="en-US" sz="4400" dirty="0" err="1">
                <a:solidFill>
                  <a:schemeClr val="accent4">
                    <a:lumMod val="40000"/>
                    <a:lumOff val="60000"/>
                  </a:schemeClr>
                </a:solidFill>
                <a:latin typeface="Calibri" panose="020F0502020204030204" pitchFamily="34" charset="0"/>
                <a:cs typeface="Calibri" panose="020F0502020204030204" pitchFamily="34" charset="0"/>
              </a:rPr>
              <a:t>fleksibilitas</a:t>
            </a:r>
            <a:r>
              <a:rPr lang="en-US" sz="4400" dirty="0">
                <a:solidFill>
                  <a:schemeClr val="accent4">
                    <a:lumMod val="40000"/>
                    <a:lumOff val="60000"/>
                  </a:schemeClr>
                </a:solidFill>
                <a:latin typeface="Calibri" panose="020F0502020204030204" pitchFamily="34" charset="0"/>
                <a:cs typeface="Calibri" panose="020F0502020204030204" pitchFamily="34" charset="0"/>
              </a:rPr>
              <a:t> strategi </a:t>
            </a:r>
            <a:r>
              <a:rPr lang="en-US" sz="4400" dirty="0" err="1">
                <a:solidFill>
                  <a:schemeClr val="accent4">
                    <a:lumMod val="40000"/>
                    <a:lumOff val="60000"/>
                  </a:schemeClr>
                </a:solidFill>
                <a:latin typeface="Calibri" panose="020F0502020204030204" pitchFamily="34" charset="0"/>
                <a:cs typeface="Calibri" panose="020F0502020204030204" pitchFamily="34" charset="0"/>
              </a:rPr>
              <a:t>dari</a:t>
            </a:r>
            <a:r>
              <a:rPr lang="en-US" sz="4400" dirty="0">
                <a:solidFill>
                  <a:schemeClr val="accent4">
                    <a:lumMod val="40000"/>
                    <a:lumOff val="60000"/>
                  </a:schemeClr>
                </a:solidFill>
                <a:latin typeface="Calibri" panose="020F0502020204030204" pitchFamily="34" charset="0"/>
                <a:cs typeface="Calibri" panose="020F0502020204030204" pitchFamily="34" charset="0"/>
              </a:rPr>
              <a:t> </a:t>
            </a:r>
            <a:r>
              <a:rPr lang="en-US" sz="4400" dirty="0" err="1">
                <a:solidFill>
                  <a:schemeClr val="accent4">
                    <a:lumMod val="40000"/>
                    <a:lumOff val="60000"/>
                  </a:schemeClr>
                </a:solidFill>
                <a:latin typeface="Calibri" panose="020F0502020204030204" pitchFamily="34" charset="0"/>
                <a:cs typeface="Calibri" panose="020F0502020204030204" pitchFamily="34" charset="0"/>
              </a:rPr>
              <a:t>kompetitif</a:t>
            </a:r>
            <a:r>
              <a:rPr lang="en-US" sz="4400" dirty="0">
                <a:solidFill>
                  <a:schemeClr val="accent4">
                    <a:lumMod val="40000"/>
                    <a:lumOff val="60000"/>
                  </a:schemeClr>
                </a:solidFill>
                <a:latin typeface="Calibri" panose="020F0502020204030204" pitchFamily="34" charset="0"/>
                <a:cs typeface="Calibri" panose="020F0502020204030204" pitchFamily="34" charset="0"/>
              </a:rPr>
              <a:t> </a:t>
            </a:r>
            <a:r>
              <a:rPr lang="en-US" sz="4400" dirty="0" err="1">
                <a:solidFill>
                  <a:schemeClr val="accent4">
                    <a:lumMod val="40000"/>
                    <a:lumOff val="60000"/>
                  </a:schemeClr>
                </a:solidFill>
                <a:latin typeface="Calibri" panose="020F0502020204030204" pitchFamily="34" charset="0"/>
                <a:cs typeface="Calibri" panose="020F0502020204030204" pitchFamily="34" charset="0"/>
              </a:rPr>
              <a:t>ke</a:t>
            </a:r>
            <a:r>
              <a:rPr lang="en-US" sz="4400" dirty="0">
                <a:solidFill>
                  <a:schemeClr val="accent4">
                    <a:lumMod val="40000"/>
                    <a:lumOff val="60000"/>
                  </a:schemeClr>
                </a:solidFill>
                <a:latin typeface="Calibri" panose="020F0502020204030204" pitchFamily="34" charset="0"/>
                <a:cs typeface="Calibri" panose="020F0502020204030204" pitchFamily="34" charset="0"/>
              </a:rPr>
              <a:t> yang minim </a:t>
            </a:r>
            <a:r>
              <a:rPr lang="en-US" sz="4400" dirty="0" err="1">
                <a:solidFill>
                  <a:schemeClr val="accent4">
                    <a:lumMod val="40000"/>
                    <a:lumOff val="60000"/>
                  </a:schemeClr>
                </a:solidFill>
                <a:latin typeface="Calibri" panose="020F0502020204030204" pitchFamily="34" charset="0"/>
                <a:cs typeface="Calibri" panose="020F0502020204030204" pitchFamily="34" charset="0"/>
              </a:rPr>
              <a:t>kompetisi</a:t>
            </a:r>
            <a:endParaRPr lang="en-US" sz="4400" dirty="0">
              <a:solidFill>
                <a:schemeClr val="accent4">
                  <a:lumMod val="40000"/>
                  <a:lumOff val="60000"/>
                </a:schemeClr>
              </a:solidFill>
              <a:latin typeface="Calibri" panose="020F0502020204030204" pitchFamily="34" charset="0"/>
              <a:cs typeface="Calibri" panose="020F0502020204030204" pitchFamily="34" charset="0"/>
            </a:endParaRPr>
          </a:p>
          <a:p>
            <a:pPr marL="0" indent="0">
              <a:buFont typeface="Arial" panose="020B0604020202020204" pitchFamily="34" charset="0"/>
              <a:buNone/>
            </a:pPr>
            <a:endParaRPr lang="en-US" dirty="0">
              <a:latin typeface="Calibri" panose="020F0502020204030204" pitchFamily="34" charset="0"/>
              <a:cs typeface="Calibri" panose="020F0502020204030204" pitchFamily="34" charset="0"/>
            </a:endParaRPr>
          </a:p>
        </p:txBody>
      </p:sp>
      <p:sp>
        <p:nvSpPr>
          <p:cNvPr id="4" name="Footer Placeholder 6">
            <a:extLst>
              <a:ext uri="{FF2B5EF4-FFF2-40B4-BE49-F238E27FC236}">
                <a16:creationId xmlns:a16="http://schemas.microsoft.com/office/drawing/2014/main" id="{206EF81C-46BB-400A-056B-16EDF9C8B4C6}"/>
              </a:ext>
            </a:extLst>
          </p:cNvPr>
          <p:cNvSpPr txBox="1">
            <a:spLocks/>
          </p:cNvSpPr>
          <p:nvPr/>
        </p:nvSpPr>
        <p:spPr>
          <a:xfrm>
            <a:off x="9136079" y="6330950"/>
            <a:ext cx="3055921" cy="355600"/>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000" dirty="0">
                <a:solidFill>
                  <a:schemeClr val="accent5">
                    <a:lumMod val="40000"/>
                    <a:lumOff val="60000"/>
                  </a:schemeClr>
                </a:solidFill>
                <a:latin typeface="Arial"/>
              </a:rPr>
              <a:t>© 2019, 2022 Prof. Rudy C Tarumingkeng, PhD</a:t>
            </a:r>
          </a:p>
        </p:txBody>
      </p:sp>
    </p:spTree>
    <p:extLst>
      <p:ext uri="{BB962C8B-B14F-4D97-AF65-F5344CB8AC3E}">
        <p14:creationId xmlns:p14="http://schemas.microsoft.com/office/powerpoint/2010/main" val="19493930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10572A-942B-4D80-BFC0-A83D483DD616}"/>
              </a:ext>
            </a:extLst>
          </p:cNvPr>
          <p:cNvSpPr txBox="1">
            <a:spLocks/>
          </p:cNvSpPr>
          <p:nvPr/>
        </p:nvSpPr>
        <p:spPr>
          <a:xfrm>
            <a:off x="838200" y="-27623"/>
            <a:ext cx="10515600" cy="13255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800" kern="1200" cap="all" baseline="0">
                <a:solidFill>
                  <a:schemeClr val="tx1"/>
                </a:solidFill>
                <a:latin typeface="+mj-lt"/>
                <a:ea typeface="+mj-ea"/>
                <a:cs typeface="+mj-cs"/>
              </a:defRPr>
            </a:lvl1pPr>
          </a:lstStyle>
          <a:p>
            <a:r>
              <a:rPr lang="en-US" dirty="0">
                <a:solidFill>
                  <a:schemeClr val="accent2">
                    <a:lumMod val="60000"/>
                    <a:lumOff val="40000"/>
                  </a:schemeClr>
                </a:solidFill>
                <a:effectLst>
                  <a:outerShdw blurRad="38100" dist="38100" dir="2700000" algn="tl">
                    <a:srgbClr val="000000">
                      <a:alpha val="43137"/>
                    </a:srgbClr>
                  </a:outerShdw>
                </a:effectLst>
              </a:rPr>
              <a:t>SAMUDRA MERAH VS SAMUDRA BIRU </a:t>
            </a:r>
            <a:r>
              <a:rPr lang="en-US" dirty="0">
                <a:solidFill>
                  <a:schemeClr val="accent2">
                    <a:lumMod val="60000"/>
                    <a:lumOff val="40000"/>
                  </a:schemeClr>
                </a:solidFill>
              </a:rPr>
              <a:t>(2)</a:t>
            </a:r>
          </a:p>
        </p:txBody>
      </p:sp>
      <p:sp>
        <p:nvSpPr>
          <p:cNvPr id="3" name="TextBox 2">
            <a:extLst>
              <a:ext uri="{FF2B5EF4-FFF2-40B4-BE49-F238E27FC236}">
                <a16:creationId xmlns:a16="http://schemas.microsoft.com/office/drawing/2014/main" id="{3325B695-DEF2-44B7-8495-D7B345452AE5}"/>
              </a:ext>
            </a:extLst>
          </p:cNvPr>
          <p:cNvSpPr txBox="1">
            <a:spLocks noChangeArrowheads="1"/>
          </p:cNvSpPr>
          <p:nvPr/>
        </p:nvSpPr>
        <p:spPr bwMode="auto">
          <a:xfrm>
            <a:off x="1158875" y="1477328"/>
            <a:ext cx="4683125" cy="4905375"/>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defTabSz="1008063"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defTabSz="1008063"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defTabSz="1008063"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defTabSz="1008063"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defTabSz="1008063"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1008063" eaLnBrk="0" fontAlgn="base" hangingPunct="0">
              <a:spcBef>
                <a:spcPct val="0"/>
              </a:spcBef>
              <a:spcAft>
                <a:spcPct val="0"/>
              </a:spcAft>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1008063" eaLnBrk="0" fontAlgn="base" hangingPunct="0">
              <a:spcBef>
                <a:spcPct val="0"/>
              </a:spcBef>
              <a:spcAft>
                <a:spcPct val="0"/>
              </a:spcAft>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1008063" eaLnBrk="0" fontAlgn="base" hangingPunct="0">
              <a:spcBef>
                <a:spcPct val="0"/>
              </a:spcBef>
              <a:spcAft>
                <a:spcPct val="0"/>
              </a:spcAft>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1008063" eaLnBrk="0" fontAlgn="base" hangingPunct="0">
              <a:spcBef>
                <a:spcPct val="0"/>
              </a:spcBef>
              <a:spcAft>
                <a:spcPct val="0"/>
              </a:spcAft>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a:buSzPct val="120000"/>
            </a:pPr>
            <a:r>
              <a:rPr lang="id-ID" altLang="id-ID" sz="2600" b="1" dirty="0">
                <a:solidFill>
                  <a:srgbClr val="FFC000"/>
                </a:solidFill>
                <a:latin typeface="Tahoma" panose="020B0604030504040204" pitchFamily="34" charset="0"/>
              </a:rPr>
              <a:t>STRATEGI </a:t>
            </a:r>
            <a:endParaRPr lang="en-US" altLang="id-ID" sz="2600" b="1" dirty="0">
              <a:solidFill>
                <a:srgbClr val="FFC000"/>
              </a:solidFill>
              <a:latin typeface="Tahoma" panose="020B0604030504040204" pitchFamily="34" charset="0"/>
            </a:endParaRPr>
          </a:p>
          <a:p>
            <a:pPr algn="ctr">
              <a:buSzPct val="120000"/>
            </a:pPr>
            <a:r>
              <a:rPr lang="id-ID" altLang="id-ID" sz="2600" b="1" dirty="0">
                <a:solidFill>
                  <a:srgbClr val="FF0000"/>
                </a:solidFill>
                <a:latin typeface="Tahoma" panose="020B0604030504040204" pitchFamily="34" charset="0"/>
              </a:rPr>
              <a:t>SAMUDRA MERAH</a:t>
            </a:r>
          </a:p>
          <a:p>
            <a:pPr>
              <a:buSzPct val="120000"/>
            </a:pPr>
            <a:endParaRPr lang="id-ID" altLang="id-ID" sz="1900" dirty="0">
              <a:solidFill>
                <a:srgbClr val="FFFF00"/>
              </a:solidFill>
              <a:latin typeface="Tahoma" panose="020B0604030504040204" pitchFamily="34" charset="0"/>
            </a:endParaRPr>
          </a:p>
          <a:p>
            <a:pPr>
              <a:lnSpc>
                <a:spcPct val="150000"/>
              </a:lnSpc>
              <a:buSzPct val="120000"/>
              <a:buFont typeface="Arial" panose="020B0604020202020204" pitchFamily="34" charset="0"/>
              <a:buChar char="•"/>
            </a:pPr>
            <a:r>
              <a:rPr lang="id-ID" altLang="id-ID" sz="2000" dirty="0">
                <a:solidFill>
                  <a:srgbClr val="FFFF00"/>
                </a:solidFill>
                <a:latin typeface="Tahoma" panose="020B0604030504040204" pitchFamily="34" charset="0"/>
              </a:rPr>
              <a:t>Bersaing hanya di pangsa pasarnya</a:t>
            </a:r>
          </a:p>
          <a:p>
            <a:pPr>
              <a:lnSpc>
                <a:spcPct val="150000"/>
              </a:lnSpc>
              <a:buSzPct val="120000"/>
              <a:buFont typeface="Arial" panose="020B0604020202020204" pitchFamily="34" charset="0"/>
              <a:buChar char="•"/>
            </a:pPr>
            <a:r>
              <a:rPr lang="id-ID" altLang="id-ID" sz="2000" dirty="0">
                <a:solidFill>
                  <a:srgbClr val="FFFF00"/>
                </a:solidFill>
                <a:latin typeface="Tahoma" panose="020B0604030504040204" pitchFamily="34" charset="0"/>
              </a:rPr>
              <a:t>Aktif dalam persaingan</a:t>
            </a:r>
          </a:p>
          <a:p>
            <a:pPr>
              <a:lnSpc>
                <a:spcPct val="150000"/>
              </a:lnSpc>
              <a:buSzPct val="120000"/>
              <a:buFont typeface="Arial" panose="020B0604020202020204" pitchFamily="34" charset="0"/>
              <a:buChar char="•"/>
            </a:pPr>
            <a:r>
              <a:rPr lang="id-ID" altLang="id-ID" sz="2000" dirty="0">
                <a:solidFill>
                  <a:srgbClr val="FFFF00"/>
                </a:solidFill>
                <a:latin typeface="Tahoma" panose="020B0604030504040204" pitchFamily="34" charset="0"/>
              </a:rPr>
              <a:t>Berkutat pada </a:t>
            </a:r>
            <a:r>
              <a:rPr lang="id-ID" altLang="id-ID" sz="2000" i="1" dirty="0">
                <a:solidFill>
                  <a:srgbClr val="FFFF00"/>
                </a:solidFill>
                <a:latin typeface="Tahoma" panose="020B0604030504040204" pitchFamily="34" charset="0"/>
              </a:rPr>
              <a:t>demand</a:t>
            </a:r>
            <a:r>
              <a:rPr lang="id-ID" altLang="id-ID" sz="2000" dirty="0">
                <a:solidFill>
                  <a:srgbClr val="FFFF00"/>
                </a:solidFill>
                <a:latin typeface="Tahoma" panose="020B0604030504040204" pitchFamily="34" charset="0"/>
              </a:rPr>
              <a:t> yang sekarang</a:t>
            </a:r>
          </a:p>
          <a:p>
            <a:pPr>
              <a:buSzPct val="120000"/>
              <a:buFont typeface="Arial" panose="020B0604020202020204" pitchFamily="34" charset="0"/>
              <a:buChar char="•"/>
            </a:pPr>
            <a:r>
              <a:rPr lang="id-ID" altLang="id-ID" sz="2000" dirty="0">
                <a:solidFill>
                  <a:srgbClr val="FFFF00"/>
                </a:solidFill>
                <a:latin typeface="Tahoma" panose="020B0604030504040204" pitchFamily="34" charset="0"/>
              </a:rPr>
              <a:t>Menyesuaikan rantai nilai </a:t>
            </a:r>
            <a:r>
              <a:rPr lang="id-ID" altLang="id-ID" sz="2000" i="1" dirty="0">
                <a:solidFill>
                  <a:srgbClr val="FFFF00"/>
                </a:solidFill>
                <a:latin typeface="Tahoma" panose="020B0604030504040204" pitchFamily="34" charset="0"/>
              </a:rPr>
              <a:t>(value chain)</a:t>
            </a:r>
            <a:br>
              <a:rPr lang="id-ID" altLang="id-ID" sz="2000" i="1" dirty="0">
                <a:solidFill>
                  <a:srgbClr val="FFFF00"/>
                </a:solidFill>
                <a:latin typeface="Tahoma" panose="020B0604030504040204" pitchFamily="34" charset="0"/>
              </a:rPr>
            </a:br>
            <a:r>
              <a:rPr lang="id-ID" altLang="id-ID" sz="2000" i="1" dirty="0">
                <a:solidFill>
                  <a:srgbClr val="FFFF00"/>
                </a:solidFill>
                <a:latin typeface="Tahoma" panose="020B0604030504040204" pitchFamily="34" charset="0"/>
              </a:rPr>
              <a:t>  </a:t>
            </a:r>
            <a:r>
              <a:rPr lang="id-ID" altLang="id-ID" sz="2000" dirty="0">
                <a:solidFill>
                  <a:srgbClr val="FFFF00"/>
                </a:solidFill>
                <a:latin typeface="Tahoma" panose="020B0604030504040204" pitchFamily="34" charset="0"/>
              </a:rPr>
              <a:t>perusahaan dengan strategi keselu- </a:t>
            </a:r>
            <a:br>
              <a:rPr lang="id-ID" altLang="id-ID" sz="2000" dirty="0">
                <a:solidFill>
                  <a:srgbClr val="FFFF00"/>
                </a:solidFill>
                <a:latin typeface="Tahoma" panose="020B0604030504040204" pitchFamily="34" charset="0"/>
              </a:rPr>
            </a:br>
            <a:r>
              <a:rPr lang="id-ID" altLang="id-ID" sz="2000" dirty="0">
                <a:solidFill>
                  <a:srgbClr val="FFFF00"/>
                </a:solidFill>
                <a:latin typeface="Tahoma" panose="020B0604030504040204" pitchFamily="34" charset="0"/>
              </a:rPr>
              <a:t>  ruhan (salah satu dari biaya rendah,</a:t>
            </a:r>
            <a:br>
              <a:rPr lang="id-ID" altLang="id-ID" sz="2000" dirty="0">
                <a:solidFill>
                  <a:srgbClr val="FFFF00"/>
                </a:solidFill>
                <a:latin typeface="Tahoma" panose="020B0604030504040204" pitchFamily="34" charset="0"/>
              </a:rPr>
            </a:br>
            <a:r>
              <a:rPr lang="id-ID" altLang="id-ID" sz="2000" dirty="0">
                <a:solidFill>
                  <a:srgbClr val="FFFF00"/>
                </a:solidFill>
                <a:latin typeface="Tahoma" panose="020B0604030504040204" pitchFamily="34" charset="0"/>
              </a:rPr>
              <a:t>  diferensiasi atau fokus) </a:t>
            </a:r>
          </a:p>
          <a:p>
            <a:pPr>
              <a:lnSpc>
                <a:spcPct val="150000"/>
              </a:lnSpc>
              <a:buSzPct val="120000"/>
              <a:buFont typeface="Arial" panose="020B0604020202020204" pitchFamily="34" charset="0"/>
              <a:buChar char="•"/>
            </a:pPr>
            <a:r>
              <a:rPr lang="id-ID" altLang="id-ID" sz="2000" dirty="0">
                <a:solidFill>
                  <a:srgbClr val="FFFF00"/>
                </a:solidFill>
                <a:latin typeface="Tahoma" panose="020B0604030504040204" pitchFamily="34" charset="0"/>
              </a:rPr>
              <a:t>Menciptakan </a:t>
            </a:r>
            <a:r>
              <a:rPr lang="id-ID" altLang="id-ID" sz="2000" i="1" dirty="0">
                <a:solidFill>
                  <a:srgbClr val="FFFF00"/>
                </a:solidFill>
                <a:latin typeface="Tahoma" panose="020B0604030504040204" pitchFamily="34" charset="0"/>
              </a:rPr>
              <a:t>value-cost trade-off</a:t>
            </a:r>
          </a:p>
          <a:p>
            <a:pPr>
              <a:buSzPct val="120000"/>
              <a:buFont typeface="Arial" panose="020B0604020202020204" pitchFamily="34" charset="0"/>
              <a:buChar char="•"/>
            </a:pPr>
            <a:r>
              <a:rPr lang="id-ID" altLang="id-ID" sz="2000" dirty="0">
                <a:solidFill>
                  <a:srgbClr val="FFFF00"/>
                </a:solidFill>
                <a:latin typeface="Tahoma" panose="020B0604030504040204" pitchFamily="34" charset="0"/>
              </a:rPr>
              <a:t>Menciptakan nilai atau penambahan</a:t>
            </a:r>
            <a:br>
              <a:rPr lang="id-ID" altLang="id-ID" sz="2000" dirty="0">
                <a:solidFill>
                  <a:srgbClr val="FFFF00"/>
                </a:solidFill>
                <a:latin typeface="Tahoma" panose="020B0604030504040204" pitchFamily="34" charset="0"/>
              </a:rPr>
            </a:br>
            <a:r>
              <a:rPr lang="id-ID" altLang="id-ID" sz="2000" dirty="0">
                <a:solidFill>
                  <a:srgbClr val="FFFF00"/>
                </a:solidFill>
                <a:latin typeface="Tahoma" panose="020B0604030504040204" pitchFamily="34" charset="0"/>
              </a:rPr>
              <a:t>    = </a:t>
            </a:r>
            <a:r>
              <a:rPr lang="id-ID" altLang="id-ID" sz="2000" i="1" dirty="0">
                <a:solidFill>
                  <a:srgbClr val="FFFF00"/>
                </a:solidFill>
                <a:latin typeface="Tahoma" panose="020B0604030504040204" pitchFamily="34" charset="0"/>
              </a:rPr>
              <a:t>added value</a:t>
            </a:r>
          </a:p>
        </p:txBody>
      </p:sp>
      <p:sp>
        <p:nvSpPr>
          <p:cNvPr id="4" name="TextBox 2">
            <a:extLst>
              <a:ext uri="{FF2B5EF4-FFF2-40B4-BE49-F238E27FC236}">
                <a16:creationId xmlns:a16="http://schemas.microsoft.com/office/drawing/2014/main" id="{6CC830F1-000C-418D-A078-E48003E0A013}"/>
              </a:ext>
            </a:extLst>
          </p:cNvPr>
          <p:cNvSpPr txBox="1">
            <a:spLocks noChangeArrowheads="1"/>
          </p:cNvSpPr>
          <p:nvPr/>
        </p:nvSpPr>
        <p:spPr bwMode="auto">
          <a:xfrm>
            <a:off x="6369050" y="1477328"/>
            <a:ext cx="4683125" cy="480984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defTabSz="1008063"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defTabSz="1008063"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defTabSz="1008063"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defTabSz="1008063"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defTabSz="1008063" eaLnBrk="0" hangingPunc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1008063" eaLnBrk="0" fontAlgn="base" hangingPunct="0">
              <a:spcBef>
                <a:spcPct val="0"/>
              </a:spcBef>
              <a:spcAft>
                <a:spcPct val="0"/>
              </a:spcAft>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1008063" eaLnBrk="0" fontAlgn="base" hangingPunct="0">
              <a:spcBef>
                <a:spcPct val="0"/>
              </a:spcBef>
              <a:spcAft>
                <a:spcPct val="0"/>
              </a:spcAft>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1008063" eaLnBrk="0" fontAlgn="base" hangingPunct="0">
              <a:spcBef>
                <a:spcPct val="0"/>
              </a:spcBef>
              <a:spcAft>
                <a:spcPct val="0"/>
              </a:spcAft>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1008063" eaLnBrk="0" fontAlgn="base" hangingPunct="0">
              <a:spcBef>
                <a:spcPct val="0"/>
              </a:spcBef>
              <a:spcAft>
                <a:spcPct val="0"/>
              </a:spcAft>
              <a:buFont typeface="Arial" panose="020B0604020202020204" pitchFamily="34" charset="0"/>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a:buSzPct val="120000"/>
            </a:pPr>
            <a:r>
              <a:rPr lang="id-ID" altLang="id-ID" sz="2600" b="1" dirty="0">
                <a:solidFill>
                  <a:srgbClr val="FFC000"/>
                </a:solidFill>
                <a:latin typeface="Tahoma" panose="020B0604030504040204" pitchFamily="34" charset="0"/>
              </a:rPr>
              <a:t>STRATEGI</a:t>
            </a:r>
            <a:endParaRPr lang="en-US" altLang="id-ID" sz="2600" b="1" dirty="0">
              <a:solidFill>
                <a:srgbClr val="FFC000"/>
              </a:solidFill>
              <a:latin typeface="Tahoma" panose="020B0604030504040204" pitchFamily="34" charset="0"/>
            </a:endParaRPr>
          </a:p>
          <a:p>
            <a:pPr algn="ctr">
              <a:buSzPct val="120000"/>
            </a:pPr>
            <a:r>
              <a:rPr lang="id-ID" altLang="id-ID" sz="2600" b="1" dirty="0">
                <a:solidFill>
                  <a:srgbClr val="0000CC"/>
                </a:solidFill>
                <a:latin typeface="Tahoma" panose="020B0604030504040204" pitchFamily="34" charset="0"/>
              </a:rPr>
              <a:t>SAMUDRA BIRU</a:t>
            </a:r>
          </a:p>
          <a:p>
            <a:pPr>
              <a:buSzPct val="120000"/>
            </a:pPr>
            <a:endParaRPr lang="id-ID" altLang="id-ID" sz="1900" dirty="0">
              <a:solidFill>
                <a:srgbClr val="FFFFFF"/>
              </a:solidFill>
              <a:latin typeface="Tahoma" panose="020B0604030504040204" pitchFamily="34" charset="0"/>
            </a:endParaRPr>
          </a:p>
          <a:p>
            <a:pPr>
              <a:lnSpc>
                <a:spcPct val="150000"/>
              </a:lnSpc>
              <a:buSzPct val="120000"/>
              <a:buFont typeface="Arial" panose="020B0604020202020204" pitchFamily="34" charset="0"/>
              <a:buChar char="•"/>
            </a:pPr>
            <a:r>
              <a:rPr lang="id-ID" altLang="id-ID" sz="2000" dirty="0">
                <a:solidFill>
                  <a:srgbClr val="FFFF00"/>
                </a:solidFill>
                <a:latin typeface="Tahoma" panose="020B0604030504040204" pitchFamily="34" charset="0"/>
              </a:rPr>
              <a:t>Ciptakan peluang pasar tanpa bersaing</a:t>
            </a:r>
          </a:p>
          <a:p>
            <a:pPr>
              <a:buSzPct val="120000"/>
              <a:buFont typeface="Arial" panose="020B0604020202020204" pitchFamily="34" charset="0"/>
              <a:buChar char="•"/>
            </a:pPr>
            <a:r>
              <a:rPr lang="id-ID" altLang="id-ID" sz="2000" dirty="0">
                <a:solidFill>
                  <a:srgbClr val="FFFF00"/>
                </a:solidFill>
                <a:latin typeface="Tahoma" panose="020B0604030504040204" pitchFamily="34" charset="0"/>
              </a:rPr>
              <a:t>Buatlah demikian rupa sehingga</a:t>
            </a:r>
            <a:br>
              <a:rPr lang="id-ID" altLang="id-ID" sz="2000" dirty="0">
                <a:solidFill>
                  <a:srgbClr val="FFFF00"/>
                </a:solidFill>
                <a:latin typeface="Tahoma" panose="020B0604030504040204" pitchFamily="34" charset="0"/>
              </a:rPr>
            </a:br>
            <a:r>
              <a:rPr lang="id-ID" altLang="id-ID" sz="2000" dirty="0">
                <a:solidFill>
                  <a:srgbClr val="FFFF00"/>
                </a:solidFill>
                <a:latin typeface="Tahoma" panose="020B0604030504040204" pitchFamily="34" charset="0"/>
              </a:rPr>
              <a:t>    persaingan menjadi tidak relevan</a:t>
            </a:r>
          </a:p>
          <a:p>
            <a:pPr>
              <a:lnSpc>
                <a:spcPct val="150000"/>
              </a:lnSpc>
              <a:buSzPct val="120000"/>
              <a:buFont typeface="Arial" panose="020B0604020202020204" pitchFamily="34" charset="0"/>
              <a:buChar char="•"/>
            </a:pPr>
            <a:r>
              <a:rPr lang="id-ID" altLang="id-ID" sz="2000" dirty="0">
                <a:solidFill>
                  <a:srgbClr val="FFFF00"/>
                </a:solidFill>
                <a:latin typeface="Tahoma" panose="020B0604030504040204" pitchFamily="34" charset="0"/>
              </a:rPr>
              <a:t>Ciptakan dan tangkap permintaan baru</a:t>
            </a:r>
          </a:p>
          <a:p>
            <a:pPr>
              <a:buSzPct val="120000"/>
              <a:buFont typeface="Arial" panose="020B0604020202020204" pitchFamily="34" charset="0"/>
              <a:buChar char="•"/>
            </a:pPr>
            <a:r>
              <a:rPr lang="id-ID" altLang="id-ID" sz="2000" dirty="0">
                <a:solidFill>
                  <a:srgbClr val="FFFF00"/>
                </a:solidFill>
                <a:latin typeface="Tahoma" panose="020B0604030504040204" pitchFamily="34" charset="0"/>
              </a:rPr>
              <a:t>Menyesuaikan rantai nilai dengan</a:t>
            </a:r>
            <a:br>
              <a:rPr lang="id-ID" altLang="id-ID" sz="2000" dirty="0">
                <a:solidFill>
                  <a:srgbClr val="FFFF00"/>
                </a:solidFill>
                <a:latin typeface="Tahoma" panose="020B0604030504040204" pitchFamily="34" charset="0"/>
              </a:rPr>
            </a:br>
            <a:r>
              <a:rPr lang="id-ID" altLang="id-ID" sz="2000" dirty="0">
                <a:solidFill>
                  <a:srgbClr val="FFFF00"/>
                </a:solidFill>
                <a:latin typeface="Tahoma" panose="020B0604030504040204" pitchFamily="34" charset="0"/>
              </a:rPr>
              <a:t>  strategi biaya rendah dan diferensiasi</a:t>
            </a:r>
            <a:br>
              <a:rPr lang="id-ID" altLang="id-ID" sz="2000" dirty="0">
                <a:solidFill>
                  <a:srgbClr val="FFFF00"/>
                </a:solidFill>
                <a:latin typeface="Tahoma" panose="020B0604030504040204" pitchFamily="34" charset="0"/>
              </a:rPr>
            </a:br>
            <a:r>
              <a:rPr lang="id-ID" altLang="id-ID" sz="2000" dirty="0">
                <a:solidFill>
                  <a:srgbClr val="FFFF00"/>
                </a:solidFill>
                <a:latin typeface="Tahoma" panose="020B0604030504040204" pitchFamily="34" charset="0"/>
              </a:rPr>
              <a:t>  secara bersama-sama </a:t>
            </a:r>
          </a:p>
          <a:p>
            <a:pPr>
              <a:lnSpc>
                <a:spcPct val="150000"/>
              </a:lnSpc>
              <a:buSzPct val="120000"/>
              <a:buFont typeface="Arial" panose="020B0604020202020204" pitchFamily="34" charset="0"/>
              <a:buChar char="•"/>
            </a:pPr>
            <a:r>
              <a:rPr lang="id-ID" altLang="id-ID" sz="2000" dirty="0">
                <a:solidFill>
                  <a:srgbClr val="FFFF00"/>
                </a:solidFill>
                <a:latin typeface="Tahoma" panose="020B0604030504040204" pitchFamily="34" charset="0"/>
              </a:rPr>
              <a:t>Hilangkan peran </a:t>
            </a:r>
            <a:r>
              <a:rPr lang="id-ID" altLang="id-ID" sz="2000" i="1" dirty="0">
                <a:solidFill>
                  <a:srgbClr val="FFFF00"/>
                </a:solidFill>
                <a:latin typeface="Tahoma" panose="020B0604030504040204" pitchFamily="34" charset="0"/>
              </a:rPr>
              <a:t>value-cost trade-off</a:t>
            </a:r>
          </a:p>
          <a:p>
            <a:pPr>
              <a:lnSpc>
                <a:spcPct val="150000"/>
              </a:lnSpc>
              <a:buSzPct val="120000"/>
              <a:buFont typeface="Arial" panose="020B0604020202020204" pitchFamily="34" charset="0"/>
              <a:buChar char="•"/>
            </a:pPr>
            <a:r>
              <a:rPr lang="id-ID" altLang="id-ID" sz="2000" dirty="0">
                <a:solidFill>
                  <a:srgbClr val="FFFF00"/>
                </a:solidFill>
                <a:latin typeface="Tahoma" panose="020B0604030504040204" pitchFamily="34" charset="0"/>
              </a:rPr>
              <a:t>Inovasi nilai = Nilai inovatif</a:t>
            </a:r>
            <a:endParaRPr lang="en-US" altLang="id-ID" sz="2000" dirty="0">
              <a:solidFill>
                <a:srgbClr val="FFFF00"/>
              </a:solidFill>
              <a:latin typeface="Tahoma" panose="020B0604030504040204" pitchFamily="34" charset="0"/>
            </a:endParaRPr>
          </a:p>
          <a:p>
            <a:pPr>
              <a:lnSpc>
                <a:spcPct val="150000"/>
              </a:lnSpc>
              <a:buSzPct val="120000"/>
            </a:pPr>
            <a:endParaRPr lang="id-ID" altLang="id-ID" sz="1200" dirty="0">
              <a:solidFill>
                <a:schemeClr val="tx1">
                  <a:lumMod val="50000"/>
                </a:schemeClr>
              </a:solidFill>
              <a:latin typeface="Tahoma" panose="020B0604030504040204" pitchFamily="34" charset="0"/>
            </a:endParaRPr>
          </a:p>
        </p:txBody>
      </p:sp>
      <p:sp>
        <p:nvSpPr>
          <p:cNvPr id="5" name="Footer Placeholder 6">
            <a:extLst>
              <a:ext uri="{FF2B5EF4-FFF2-40B4-BE49-F238E27FC236}">
                <a16:creationId xmlns:a16="http://schemas.microsoft.com/office/drawing/2014/main" id="{77060A2E-0FA8-E721-255D-5D81A05B3F06}"/>
              </a:ext>
            </a:extLst>
          </p:cNvPr>
          <p:cNvSpPr txBox="1">
            <a:spLocks/>
          </p:cNvSpPr>
          <p:nvPr/>
        </p:nvSpPr>
        <p:spPr>
          <a:xfrm>
            <a:off x="9136079" y="6330950"/>
            <a:ext cx="3055921" cy="355600"/>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000" dirty="0">
                <a:solidFill>
                  <a:schemeClr val="accent5">
                    <a:lumMod val="40000"/>
                    <a:lumOff val="60000"/>
                  </a:schemeClr>
                </a:solidFill>
                <a:latin typeface="Arial"/>
              </a:rPr>
              <a:t>© 2019, 2022 Prof. Rudy C Tarumingkeng, PhD</a:t>
            </a:r>
          </a:p>
        </p:txBody>
      </p:sp>
    </p:spTree>
    <p:extLst>
      <p:ext uri="{BB962C8B-B14F-4D97-AF65-F5344CB8AC3E}">
        <p14:creationId xmlns:p14="http://schemas.microsoft.com/office/powerpoint/2010/main" val="31596751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CDD79-E66E-494A-BDC7-6D60F88BBB97}"/>
              </a:ext>
            </a:extLst>
          </p:cNvPr>
          <p:cNvSpPr txBox="1">
            <a:spLocks/>
          </p:cNvSpPr>
          <p:nvPr/>
        </p:nvSpPr>
        <p:spPr>
          <a:xfrm>
            <a:off x="838200" y="365125"/>
            <a:ext cx="10515600" cy="1325563"/>
          </a:xfrm>
          <a:prstGeom prst="rect">
            <a:avLst/>
          </a:prstGeom>
        </p:spPr>
        <p:txBody>
          <a:bodyPr vert="horz" lIns="0" tIns="0" rIns="0" bIns="0" rtlCol="0" anchor="ctr">
            <a:normAutofit/>
          </a:bodyPr>
          <a:lstStyle>
            <a:lvl1pPr algn="l" defTabSz="914400" rtl="0" eaLnBrk="1" latinLnBrk="0" hangingPunct="1">
              <a:lnSpc>
                <a:spcPct val="90000"/>
              </a:lnSpc>
              <a:spcBef>
                <a:spcPct val="0"/>
              </a:spcBef>
              <a:buNone/>
              <a:defRPr sz="3200" b="1" i="1" kern="1200">
                <a:solidFill>
                  <a:srgbClr val="FF6633"/>
                </a:solidFill>
                <a:latin typeface="Arial"/>
                <a:ea typeface="+mj-ea"/>
                <a:cs typeface="Arial"/>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chemeClr val="accent4">
                    <a:lumMod val="60000"/>
                    <a:lumOff val="40000"/>
                  </a:schemeClr>
                </a:solidFill>
                <a:effectLst/>
                <a:uLnTx/>
                <a:uFillTx/>
                <a:latin typeface="Arial"/>
                <a:ea typeface="+mj-ea"/>
                <a:cs typeface="Arial"/>
              </a:rPr>
              <a:t>STRATEGI BERBISNIS DENGAN SAMUDERA BIRU (BOS)</a:t>
            </a:r>
          </a:p>
        </p:txBody>
      </p:sp>
      <p:sp>
        <p:nvSpPr>
          <p:cNvPr id="3" name="Text Placeholder 2">
            <a:extLst>
              <a:ext uri="{FF2B5EF4-FFF2-40B4-BE49-F238E27FC236}">
                <a16:creationId xmlns:a16="http://schemas.microsoft.com/office/drawing/2014/main" id="{D8631863-99A2-4DAA-89D1-BAC1E294AF27}"/>
              </a:ext>
            </a:extLst>
          </p:cNvPr>
          <p:cNvSpPr txBox="1">
            <a:spLocks/>
          </p:cNvSpPr>
          <p:nvPr/>
        </p:nvSpPr>
        <p:spPr>
          <a:xfrm>
            <a:off x="838200" y="1825624"/>
            <a:ext cx="11006138" cy="4552315"/>
          </a:xfrm>
          <a:prstGeom prst="rect">
            <a:avLst/>
          </a:prstGeom>
        </p:spPr>
        <p:txBody>
          <a:bodyPr vert="horz" lIns="0" tIns="0" rIns="0" bIns="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Rounded MT Bold"/>
                <a:ea typeface="+mn-ea"/>
                <a:cs typeface="Arial Rounded MT Bold"/>
              </a:defRPr>
            </a:lvl1pPr>
            <a:lvl2pPr marL="685800" indent="-228600" algn="l" defTabSz="914400" rtl="0" eaLnBrk="1" latinLnBrk="0" hangingPunct="1">
              <a:lnSpc>
                <a:spcPct val="90000"/>
              </a:lnSpc>
              <a:spcBef>
                <a:spcPts val="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Font typeface="+mj-lt"/>
              <a:buAutoNum type="alphaLcPeriod"/>
            </a:pPr>
            <a:r>
              <a:rPr lang="en-US" dirty="0" err="1">
                <a:solidFill>
                  <a:schemeClr val="accent5">
                    <a:lumMod val="20000"/>
                    <a:lumOff val="80000"/>
                  </a:schemeClr>
                </a:solidFill>
                <a:latin typeface="Calibri" panose="020F0502020204030204" pitchFamily="34" charset="0"/>
                <a:cs typeface="Calibri" panose="020F0502020204030204" pitchFamily="34" charset="0"/>
              </a:rPr>
              <a:t>Adalah</a:t>
            </a:r>
            <a:r>
              <a:rPr lang="en-US" dirty="0">
                <a:solidFill>
                  <a:schemeClr val="accent5">
                    <a:lumMod val="20000"/>
                    <a:lumOff val="80000"/>
                  </a:schemeClr>
                </a:solidFill>
                <a:latin typeface="Calibri" panose="020F0502020204030204" pitchFamily="34" charset="0"/>
                <a:cs typeface="Calibri" panose="020F0502020204030204" pitchFamily="34" charset="0"/>
              </a:rPr>
              <a:t> proses </a:t>
            </a:r>
            <a:r>
              <a:rPr lang="en-US" dirty="0" err="1">
                <a:solidFill>
                  <a:schemeClr val="accent5">
                    <a:lumMod val="20000"/>
                    <a:lumOff val="80000"/>
                  </a:schemeClr>
                </a:solidFill>
                <a:latin typeface="Calibri" panose="020F0502020204030204" pitchFamily="34" charset="0"/>
                <a:cs typeface="Calibri" panose="020F0502020204030204" pitchFamily="34" charset="0"/>
              </a:rPr>
              <a:t>inovasi</a:t>
            </a:r>
            <a:r>
              <a:rPr lang="en-US" dirty="0">
                <a:solidFill>
                  <a:schemeClr val="accent5">
                    <a:lumMod val="20000"/>
                    <a:lumOff val="80000"/>
                  </a:schemeClr>
                </a:solidFill>
                <a:latin typeface="Calibri" panose="020F0502020204030204" pitchFamily="34" charset="0"/>
                <a:cs typeface="Calibri" panose="020F0502020204030204" pitchFamily="34" charset="0"/>
              </a:rPr>
              <a:t> </a:t>
            </a:r>
            <a:r>
              <a:rPr lang="en-US" dirty="0" err="1">
                <a:solidFill>
                  <a:schemeClr val="accent5">
                    <a:lumMod val="20000"/>
                    <a:lumOff val="80000"/>
                  </a:schemeClr>
                </a:solidFill>
                <a:latin typeface="Calibri" panose="020F0502020204030204" pitchFamily="34" charset="0"/>
                <a:cs typeface="Calibri" panose="020F0502020204030204" pitchFamily="34" charset="0"/>
              </a:rPr>
              <a:t>mencari</a:t>
            </a:r>
            <a:r>
              <a:rPr lang="en-US" dirty="0">
                <a:solidFill>
                  <a:schemeClr val="accent5">
                    <a:lumMod val="20000"/>
                    <a:lumOff val="80000"/>
                  </a:schemeClr>
                </a:solidFill>
                <a:latin typeface="Calibri" panose="020F0502020204030204" pitchFamily="34" charset="0"/>
                <a:cs typeface="Calibri" panose="020F0502020204030204" pitchFamily="34" charset="0"/>
              </a:rPr>
              <a:t> </a:t>
            </a:r>
            <a:r>
              <a:rPr lang="en-US" dirty="0" err="1">
                <a:solidFill>
                  <a:schemeClr val="accent5">
                    <a:lumMod val="20000"/>
                    <a:lumOff val="80000"/>
                  </a:schemeClr>
                </a:solidFill>
                <a:latin typeface="Calibri" panose="020F0502020204030204" pitchFamily="34" charset="0"/>
                <a:cs typeface="Calibri" panose="020F0502020204030204" pitchFamily="34" charset="0"/>
              </a:rPr>
              <a:t>peluang</a:t>
            </a:r>
            <a:r>
              <a:rPr lang="en-US" dirty="0">
                <a:solidFill>
                  <a:schemeClr val="accent5">
                    <a:lumMod val="20000"/>
                    <a:lumOff val="80000"/>
                  </a:schemeClr>
                </a:solidFill>
                <a:latin typeface="Calibri" panose="020F0502020204030204" pitchFamily="34" charset="0"/>
                <a:cs typeface="Calibri" panose="020F0502020204030204" pitchFamily="34" charset="0"/>
              </a:rPr>
              <a:t> dan sumber2 </a:t>
            </a:r>
            <a:r>
              <a:rPr lang="en-US" dirty="0" err="1">
                <a:solidFill>
                  <a:schemeClr val="accent5">
                    <a:lumMod val="20000"/>
                    <a:lumOff val="80000"/>
                  </a:schemeClr>
                </a:solidFill>
                <a:latin typeface="Calibri" panose="020F0502020204030204" pitchFamily="34" charset="0"/>
                <a:cs typeface="Calibri" panose="020F0502020204030204" pitchFamily="34" charset="0"/>
              </a:rPr>
              <a:t>keunggulan</a:t>
            </a:r>
            <a:r>
              <a:rPr lang="en-US" dirty="0">
                <a:solidFill>
                  <a:schemeClr val="accent5">
                    <a:lumMod val="20000"/>
                    <a:lumOff val="80000"/>
                  </a:schemeClr>
                </a:solidFill>
                <a:latin typeface="Calibri" panose="020F0502020204030204" pitchFamily="34" charset="0"/>
                <a:cs typeface="Calibri" panose="020F0502020204030204" pitchFamily="34" charset="0"/>
              </a:rPr>
              <a:t> </a:t>
            </a:r>
            <a:r>
              <a:rPr lang="en-US" dirty="0" err="1">
                <a:solidFill>
                  <a:schemeClr val="accent5">
                    <a:lumMod val="20000"/>
                    <a:lumOff val="80000"/>
                  </a:schemeClr>
                </a:solidFill>
                <a:latin typeface="Calibri" panose="020F0502020204030204" pitchFamily="34" charset="0"/>
                <a:cs typeface="Calibri" panose="020F0502020204030204" pitchFamily="34" charset="0"/>
              </a:rPr>
              <a:t>kompetitif</a:t>
            </a:r>
            <a:r>
              <a:rPr lang="en-US" dirty="0">
                <a:solidFill>
                  <a:schemeClr val="accent5">
                    <a:lumMod val="20000"/>
                    <a:lumOff val="80000"/>
                  </a:schemeClr>
                </a:solidFill>
                <a:latin typeface="Calibri" panose="020F0502020204030204" pitchFamily="34" charset="0"/>
                <a:cs typeface="Calibri" panose="020F0502020204030204" pitchFamily="34" charset="0"/>
              </a:rPr>
              <a:t> yang </a:t>
            </a:r>
            <a:r>
              <a:rPr lang="en-US" dirty="0" err="1">
                <a:solidFill>
                  <a:schemeClr val="accent5">
                    <a:lumMod val="20000"/>
                    <a:lumOff val="80000"/>
                  </a:schemeClr>
                </a:solidFill>
                <a:latin typeface="Calibri" panose="020F0502020204030204" pitchFamily="34" charset="0"/>
                <a:cs typeface="Calibri" panose="020F0502020204030204" pitchFamily="34" charset="0"/>
              </a:rPr>
              <a:t>berkelanjutan</a:t>
            </a:r>
            <a:r>
              <a:rPr lang="en-US" dirty="0">
                <a:solidFill>
                  <a:schemeClr val="accent5">
                    <a:lumMod val="20000"/>
                    <a:lumOff val="80000"/>
                  </a:schemeClr>
                </a:solidFill>
                <a:latin typeface="Calibri" panose="020F0502020204030204" pitchFamily="34" charset="0"/>
                <a:cs typeface="Calibri" panose="020F0502020204030204" pitchFamily="34" charset="0"/>
              </a:rPr>
              <a:t> (</a:t>
            </a:r>
            <a:r>
              <a:rPr lang="en-US" i="1" dirty="0">
                <a:solidFill>
                  <a:schemeClr val="accent5">
                    <a:lumMod val="20000"/>
                    <a:lumOff val="80000"/>
                  </a:schemeClr>
                </a:solidFill>
                <a:latin typeface="Calibri" panose="020F0502020204030204" pitchFamily="34" charset="0"/>
                <a:cs typeface="Calibri" panose="020F0502020204030204" pitchFamily="34" charset="0"/>
              </a:rPr>
              <a:t>sustainable</a:t>
            </a:r>
            <a:r>
              <a:rPr lang="en-US" dirty="0">
                <a:solidFill>
                  <a:schemeClr val="accent5">
                    <a:lumMod val="20000"/>
                    <a:lumOff val="80000"/>
                  </a:schemeClr>
                </a:solidFill>
                <a:latin typeface="Calibri" panose="020F0502020204030204" pitchFamily="34" charset="0"/>
                <a:cs typeface="Calibri" panose="020F0502020204030204" pitchFamily="34" charset="0"/>
              </a:rPr>
              <a:t>) agar </a:t>
            </a:r>
            <a:r>
              <a:rPr lang="en-US" dirty="0" err="1">
                <a:solidFill>
                  <a:schemeClr val="accent5">
                    <a:lumMod val="20000"/>
                    <a:lumOff val="80000"/>
                  </a:schemeClr>
                </a:solidFill>
                <a:latin typeface="Calibri" panose="020F0502020204030204" pitchFamily="34" charset="0"/>
                <a:cs typeface="Calibri" panose="020F0502020204030204" pitchFamily="34" charset="0"/>
              </a:rPr>
              <a:t>perusahaan</a:t>
            </a:r>
            <a:r>
              <a:rPr lang="en-US" dirty="0">
                <a:solidFill>
                  <a:schemeClr val="accent5">
                    <a:lumMod val="20000"/>
                    <a:lumOff val="80000"/>
                  </a:schemeClr>
                </a:solidFill>
                <a:latin typeface="Calibri" panose="020F0502020204030204" pitchFamily="34" charset="0"/>
                <a:cs typeface="Calibri" panose="020F0502020204030204" pitchFamily="34" charset="0"/>
              </a:rPr>
              <a:t> </a:t>
            </a:r>
            <a:r>
              <a:rPr lang="en-US" dirty="0" err="1">
                <a:solidFill>
                  <a:schemeClr val="accent5">
                    <a:lumMod val="20000"/>
                    <a:lumOff val="80000"/>
                  </a:schemeClr>
                </a:solidFill>
                <a:latin typeface="Calibri" panose="020F0502020204030204" pitchFamily="34" charset="0"/>
                <a:cs typeface="Calibri" panose="020F0502020204030204" pitchFamily="34" charset="0"/>
              </a:rPr>
              <a:t>mencapai</a:t>
            </a:r>
            <a:r>
              <a:rPr lang="en-US" dirty="0">
                <a:solidFill>
                  <a:schemeClr val="accent5">
                    <a:lumMod val="20000"/>
                    <a:lumOff val="80000"/>
                  </a:schemeClr>
                </a:solidFill>
                <a:latin typeface="Calibri" panose="020F0502020204030204" pitchFamily="34" charset="0"/>
                <a:cs typeface="Calibri" panose="020F0502020204030204" pitchFamily="34" charset="0"/>
              </a:rPr>
              <a:t> </a:t>
            </a:r>
            <a:r>
              <a:rPr lang="en-US" dirty="0" err="1">
                <a:solidFill>
                  <a:schemeClr val="accent5">
                    <a:lumMod val="20000"/>
                    <a:lumOff val="80000"/>
                  </a:schemeClr>
                </a:solidFill>
                <a:latin typeface="Calibri" panose="020F0502020204030204" pitchFamily="34" charset="0"/>
                <a:cs typeface="Calibri" panose="020F0502020204030204" pitchFamily="34" charset="0"/>
              </a:rPr>
              <a:t>kinerja</a:t>
            </a:r>
            <a:r>
              <a:rPr lang="en-US" dirty="0">
                <a:solidFill>
                  <a:schemeClr val="accent5">
                    <a:lumMod val="20000"/>
                    <a:lumOff val="80000"/>
                  </a:schemeClr>
                </a:solidFill>
                <a:latin typeface="Calibri" panose="020F0502020204030204" pitchFamily="34" charset="0"/>
                <a:cs typeface="Calibri" panose="020F0502020204030204" pitchFamily="34" charset="0"/>
              </a:rPr>
              <a:t> yang </a:t>
            </a:r>
            <a:r>
              <a:rPr lang="en-US" dirty="0" err="1">
                <a:solidFill>
                  <a:schemeClr val="accent5">
                    <a:lumMod val="20000"/>
                    <a:lumOff val="80000"/>
                  </a:schemeClr>
                </a:solidFill>
                <a:latin typeface="Calibri" panose="020F0502020204030204" pitchFamily="34" charset="0"/>
                <a:cs typeface="Calibri" panose="020F0502020204030204" pitchFamily="34" charset="0"/>
              </a:rPr>
              <a:t>unggul</a:t>
            </a:r>
            <a:r>
              <a:rPr lang="en-US" dirty="0">
                <a:solidFill>
                  <a:schemeClr val="accent5">
                    <a:lumMod val="20000"/>
                    <a:lumOff val="80000"/>
                  </a:schemeClr>
                </a:solidFill>
                <a:latin typeface="Calibri" panose="020F0502020204030204" pitchFamily="34" charset="0"/>
                <a:cs typeface="Calibri" panose="020F0502020204030204" pitchFamily="34" charset="0"/>
              </a:rPr>
              <a:t> </a:t>
            </a:r>
            <a:r>
              <a:rPr lang="en-US" dirty="0" err="1">
                <a:solidFill>
                  <a:schemeClr val="accent5">
                    <a:lumMod val="20000"/>
                    <a:lumOff val="80000"/>
                  </a:schemeClr>
                </a:solidFill>
                <a:latin typeface="Calibri" panose="020F0502020204030204" pitchFamily="34" charset="0"/>
                <a:cs typeface="Calibri" panose="020F0502020204030204" pitchFamily="34" charset="0"/>
              </a:rPr>
              <a:t>untuk</a:t>
            </a:r>
            <a:r>
              <a:rPr lang="en-US" dirty="0">
                <a:solidFill>
                  <a:schemeClr val="accent5">
                    <a:lumMod val="20000"/>
                    <a:lumOff val="80000"/>
                  </a:schemeClr>
                </a:solidFill>
                <a:latin typeface="Calibri" panose="020F0502020204030204" pitchFamily="34" charset="0"/>
                <a:cs typeface="Calibri" panose="020F0502020204030204" pitchFamily="34" charset="0"/>
              </a:rPr>
              <a:t> </a:t>
            </a:r>
            <a:r>
              <a:rPr lang="en-US" dirty="0" err="1">
                <a:solidFill>
                  <a:schemeClr val="accent5">
                    <a:lumMod val="20000"/>
                    <a:lumOff val="80000"/>
                  </a:schemeClr>
                </a:solidFill>
                <a:latin typeface="Calibri" panose="020F0502020204030204" pitchFamily="34" charset="0"/>
                <a:cs typeface="Calibri" panose="020F0502020204030204" pitchFamily="34" charset="0"/>
              </a:rPr>
              <a:t>mencapai</a:t>
            </a:r>
            <a:r>
              <a:rPr lang="en-US" dirty="0">
                <a:solidFill>
                  <a:schemeClr val="accent5">
                    <a:lumMod val="20000"/>
                    <a:lumOff val="80000"/>
                  </a:schemeClr>
                </a:solidFill>
                <a:latin typeface="Calibri" panose="020F0502020204030204" pitchFamily="34" charset="0"/>
                <a:cs typeface="Calibri" panose="020F0502020204030204" pitchFamily="34" charset="0"/>
              </a:rPr>
              <a:t> </a:t>
            </a:r>
            <a:r>
              <a:rPr lang="en-US" dirty="0" err="1">
                <a:solidFill>
                  <a:schemeClr val="accent5">
                    <a:lumMod val="20000"/>
                    <a:lumOff val="80000"/>
                  </a:schemeClr>
                </a:solidFill>
                <a:latin typeface="Calibri" panose="020F0502020204030204" pitchFamily="34" charset="0"/>
                <a:cs typeface="Calibri" panose="020F0502020204030204" pitchFamily="34" charset="0"/>
              </a:rPr>
              <a:t>hasil</a:t>
            </a:r>
            <a:r>
              <a:rPr lang="en-US" dirty="0">
                <a:solidFill>
                  <a:schemeClr val="accent5">
                    <a:lumMod val="20000"/>
                    <a:lumOff val="80000"/>
                  </a:schemeClr>
                </a:solidFill>
                <a:latin typeface="Calibri" panose="020F0502020204030204" pitchFamily="34" charset="0"/>
                <a:cs typeface="Calibri" panose="020F0502020204030204" pitchFamily="34" charset="0"/>
              </a:rPr>
              <a:t> </a:t>
            </a:r>
            <a:r>
              <a:rPr lang="en-US" dirty="0" err="1">
                <a:solidFill>
                  <a:schemeClr val="accent5">
                    <a:lumMod val="20000"/>
                    <a:lumOff val="80000"/>
                  </a:schemeClr>
                </a:solidFill>
                <a:latin typeface="Calibri" panose="020F0502020204030204" pitchFamily="34" charset="0"/>
                <a:cs typeface="Calibri" panose="020F0502020204030204" pitchFamily="34" charset="0"/>
              </a:rPr>
              <a:t>ekonomi</a:t>
            </a:r>
            <a:r>
              <a:rPr lang="en-US" dirty="0">
                <a:solidFill>
                  <a:schemeClr val="accent5">
                    <a:lumMod val="20000"/>
                    <a:lumOff val="80000"/>
                  </a:schemeClr>
                </a:solidFill>
                <a:latin typeface="Calibri" panose="020F0502020204030204" pitchFamily="34" charset="0"/>
                <a:cs typeface="Calibri" panose="020F0502020204030204" pitchFamily="34" charset="0"/>
              </a:rPr>
              <a:t> yang </a:t>
            </a:r>
            <a:r>
              <a:rPr lang="en-US" dirty="0" err="1">
                <a:solidFill>
                  <a:schemeClr val="accent5">
                    <a:lumMod val="20000"/>
                    <a:lumOff val="80000"/>
                  </a:schemeClr>
                </a:solidFill>
                <a:latin typeface="Calibri" panose="020F0502020204030204" pitchFamily="34" charset="0"/>
                <a:cs typeface="Calibri" panose="020F0502020204030204" pitchFamily="34" charset="0"/>
              </a:rPr>
              <a:t>tinggi</a:t>
            </a:r>
            <a:r>
              <a:rPr lang="en-US" dirty="0">
                <a:solidFill>
                  <a:schemeClr val="accent5">
                    <a:lumMod val="20000"/>
                    <a:lumOff val="80000"/>
                  </a:schemeClr>
                </a:solidFill>
                <a:latin typeface="Calibri" panose="020F0502020204030204" pitchFamily="34" charset="0"/>
                <a:cs typeface="Calibri" panose="020F0502020204030204" pitchFamily="34" charset="0"/>
              </a:rPr>
              <a:t>. </a:t>
            </a:r>
          </a:p>
          <a:p>
            <a:pPr marL="514350" indent="-514350">
              <a:buFont typeface="+mj-lt"/>
              <a:buAutoNum type="alphaLcPeriod"/>
            </a:pPr>
            <a:r>
              <a:rPr lang="en-US" dirty="0" err="1">
                <a:solidFill>
                  <a:schemeClr val="accent5">
                    <a:lumMod val="20000"/>
                    <a:lumOff val="80000"/>
                  </a:schemeClr>
                </a:solidFill>
                <a:latin typeface="Calibri" panose="020F0502020204030204" pitchFamily="34" charset="0"/>
                <a:cs typeface="Calibri" panose="020F0502020204030204" pitchFamily="34" charset="0"/>
              </a:rPr>
              <a:t>Ini</a:t>
            </a:r>
            <a:r>
              <a:rPr lang="en-US" dirty="0">
                <a:solidFill>
                  <a:schemeClr val="accent5">
                    <a:lumMod val="20000"/>
                    <a:lumOff val="80000"/>
                  </a:schemeClr>
                </a:solidFill>
                <a:latin typeface="Calibri" panose="020F0502020204030204" pitchFamily="34" charset="0"/>
                <a:cs typeface="Calibri" panose="020F0502020204030204" pitchFamily="34" charset="0"/>
              </a:rPr>
              <a:t> </a:t>
            </a:r>
            <a:r>
              <a:rPr lang="en-US" dirty="0" err="1">
                <a:solidFill>
                  <a:schemeClr val="accent5">
                    <a:lumMod val="20000"/>
                    <a:lumOff val="80000"/>
                  </a:schemeClr>
                </a:solidFill>
                <a:latin typeface="Calibri" panose="020F0502020204030204" pitchFamily="34" charset="0"/>
                <a:cs typeface="Calibri" panose="020F0502020204030204" pitchFamily="34" charset="0"/>
              </a:rPr>
              <a:t>memerlukan</a:t>
            </a:r>
            <a:r>
              <a:rPr lang="en-US" dirty="0">
                <a:solidFill>
                  <a:schemeClr val="accent5">
                    <a:lumMod val="20000"/>
                    <a:lumOff val="80000"/>
                  </a:schemeClr>
                </a:solidFill>
                <a:latin typeface="Calibri" panose="020F0502020204030204" pitchFamily="34" charset="0"/>
                <a:cs typeface="Calibri" panose="020F0502020204030204" pitchFamily="34" charset="0"/>
              </a:rPr>
              <a:t> </a:t>
            </a:r>
            <a:r>
              <a:rPr lang="en-US" dirty="0" err="1">
                <a:solidFill>
                  <a:schemeClr val="accent5">
                    <a:lumMod val="20000"/>
                    <a:lumOff val="80000"/>
                  </a:schemeClr>
                </a:solidFill>
                <a:latin typeface="Calibri" panose="020F0502020204030204" pitchFamily="34" charset="0"/>
                <a:cs typeface="Calibri" panose="020F0502020204030204" pitchFamily="34" charset="0"/>
              </a:rPr>
              <a:t>kreativitas</a:t>
            </a:r>
            <a:r>
              <a:rPr lang="en-US" dirty="0">
                <a:solidFill>
                  <a:schemeClr val="accent5">
                    <a:lumMod val="20000"/>
                    <a:lumOff val="80000"/>
                  </a:schemeClr>
                </a:solidFill>
                <a:latin typeface="Calibri" panose="020F0502020204030204" pitchFamily="34" charset="0"/>
                <a:cs typeface="Calibri" panose="020F0502020204030204" pitchFamily="34" charset="0"/>
              </a:rPr>
              <a:t>, </a:t>
            </a:r>
            <a:r>
              <a:rPr lang="en-US" dirty="0" err="1">
                <a:solidFill>
                  <a:schemeClr val="accent5">
                    <a:lumMod val="20000"/>
                    <a:lumOff val="80000"/>
                  </a:schemeClr>
                </a:solidFill>
                <a:latin typeface="Calibri" panose="020F0502020204030204" pitchFamily="34" charset="0"/>
                <a:cs typeface="Calibri" panose="020F0502020204030204" pitchFamily="34" charset="0"/>
              </a:rPr>
              <a:t>imajinasi</a:t>
            </a:r>
            <a:r>
              <a:rPr lang="en-US" dirty="0">
                <a:solidFill>
                  <a:schemeClr val="accent5">
                    <a:lumMod val="20000"/>
                    <a:lumOff val="80000"/>
                  </a:schemeClr>
                </a:solidFill>
                <a:latin typeface="Calibri" panose="020F0502020204030204" pitchFamily="34" charset="0"/>
                <a:cs typeface="Calibri" panose="020F0502020204030204" pitchFamily="34" charset="0"/>
              </a:rPr>
              <a:t>, </a:t>
            </a:r>
            <a:r>
              <a:rPr lang="en-US" dirty="0" err="1">
                <a:solidFill>
                  <a:schemeClr val="accent5">
                    <a:lumMod val="20000"/>
                    <a:lumOff val="80000"/>
                  </a:schemeClr>
                </a:solidFill>
                <a:latin typeface="Calibri" panose="020F0502020204030204" pitchFamily="34" charset="0"/>
                <a:cs typeface="Calibri" panose="020F0502020204030204" pitchFamily="34" charset="0"/>
              </a:rPr>
              <a:t>peluang</a:t>
            </a:r>
            <a:r>
              <a:rPr lang="en-US" dirty="0">
                <a:solidFill>
                  <a:schemeClr val="accent5">
                    <a:lumMod val="20000"/>
                    <a:lumOff val="80000"/>
                  </a:schemeClr>
                </a:solidFill>
                <a:latin typeface="Calibri" panose="020F0502020204030204" pitchFamily="34" charset="0"/>
                <a:cs typeface="Calibri" panose="020F0502020204030204" pitchFamily="34" charset="0"/>
              </a:rPr>
              <a:t>, </a:t>
            </a:r>
            <a:r>
              <a:rPr lang="en-US" dirty="0" err="1">
                <a:solidFill>
                  <a:schemeClr val="accent5">
                    <a:lumMod val="20000"/>
                    <a:lumOff val="80000"/>
                  </a:schemeClr>
                </a:solidFill>
                <a:latin typeface="Calibri" panose="020F0502020204030204" pitchFamily="34" charset="0"/>
                <a:cs typeface="Calibri" panose="020F0502020204030204" pitchFamily="34" charset="0"/>
              </a:rPr>
              <a:t>keberanian</a:t>
            </a:r>
            <a:r>
              <a:rPr lang="en-US" dirty="0">
                <a:solidFill>
                  <a:schemeClr val="accent5">
                    <a:lumMod val="20000"/>
                    <a:lumOff val="80000"/>
                  </a:schemeClr>
                </a:solidFill>
                <a:latin typeface="Calibri" panose="020F0502020204030204" pitchFamily="34" charset="0"/>
                <a:cs typeface="Calibri" panose="020F0502020204030204" pitchFamily="34" charset="0"/>
              </a:rPr>
              <a:t> </a:t>
            </a:r>
            <a:r>
              <a:rPr lang="en-US" dirty="0" err="1">
                <a:solidFill>
                  <a:schemeClr val="accent5">
                    <a:lumMod val="20000"/>
                    <a:lumOff val="80000"/>
                  </a:schemeClr>
                </a:solidFill>
                <a:latin typeface="Calibri" panose="020F0502020204030204" pitchFamily="34" charset="0"/>
                <a:cs typeface="Calibri" panose="020F0502020204030204" pitchFamily="34" charset="0"/>
              </a:rPr>
              <a:t>mengambil</a:t>
            </a:r>
            <a:r>
              <a:rPr lang="en-US" dirty="0">
                <a:solidFill>
                  <a:schemeClr val="accent5">
                    <a:lumMod val="20000"/>
                    <a:lumOff val="80000"/>
                  </a:schemeClr>
                </a:solidFill>
                <a:latin typeface="Calibri" panose="020F0502020204030204" pitchFamily="34" charset="0"/>
                <a:cs typeface="Calibri" panose="020F0502020204030204" pitchFamily="34" charset="0"/>
              </a:rPr>
              <a:t> </a:t>
            </a:r>
            <a:r>
              <a:rPr lang="en-US" dirty="0" err="1">
                <a:solidFill>
                  <a:schemeClr val="accent5">
                    <a:lumMod val="20000"/>
                    <a:lumOff val="80000"/>
                  </a:schemeClr>
                </a:solidFill>
                <a:latin typeface="Calibri" panose="020F0502020204030204" pitchFamily="34" charset="0"/>
                <a:cs typeface="Calibri" panose="020F0502020204030204" pitchFamily="34" charset="0"/>
              </a:rPr>
              <a:t>risiko</a:t>
            </a:r>
            <a:r>
              <a:rPr lang="en-US" dirty="0">
                <a:solidFill>
                  <a:schemeClr val="accent5">
                    <a:lumMod val="20000"/>
                    <a:lumOff val="80000"/>
                  </a:schemeClr>
                </a:solidFill>
                <a:latin typeface="Calibri" panose="020F0502020204030204" pitchFamily="34" charset="0"/>
                <a:cs typeface="Calibri" panose="020F0502020204030204" pitchFamily="34" charset="0"/>
              </a:rPr>
              <a:t>, </a:t>
            </a:r>
            <a:r>
              <a:rPr lang="en-US" dirty="0" err="1">
                <a:solidFill>
                  <a:schemeClr val="accent5">
                    <a:lumMod val="20000"/>
                    <a:lumOff val="80000"/>
                  </a:schemeClr>
                </a:solidFill>
                <a:latin typeface="Calibri" panose="020F0502020204030204" pitchFamily="34" charset="0"/>
                <a:cs typeface="Calibri" panose="020F0502020204030204" pitchFamily="34" charset="0"/>
              </a:rPr>
              <a:t>inovasi</a:t>
            </a:r>
            <a:r>
              <a:rPr lang="en-US" dirty="0">
                <a:solidFill>
                  <a:schemeClr val="accent5">
                    <a:lumMod val="20000"/>
                    <a:lumOff val="80000"/>
                  </a:schemeClr>
                </a:solidFill>
                <a:latin typeface="Calibri" panose="020F0502020204030204" pitchFamily="34" charset="0"/>
                <a:cs typeface="Calibri" panose="020F0502020204030204" pitchFamily="34" charset="0"/>
              </a:rPr>
              <a:t>, </a:t>
            </a:r>
            <a:r>
              <a:rPr lang="en-US" dirty="0" err="1">
                <a:solidFill>
                  <a:schemeClr val="accent5">
                    <a:lumMod val="20000"/>
                    <a:lumOff val="80000"/>
                  </a:schemeClr>
                </a:solidFill>
                <a:latin typeface="Calibri" panose="020F0502020204030204" pitchFamily="34" charset="0"/>
                <a:cs typeface="Calibri" panose="020F0502020204030204" pitchFamily="34" charset="0"/>
              </a:rPr>
              <a:t>mengelola</a:t>
            </a:r>
            <a:r>
              <a:rPr lang="en-US" dirty="0">
                <a:solidFill>
                  <a:schemeClr val="accent5">
                    <a:lumMod val="20000"/>
                    <a:lumOff val="80000"/>
                  </a:schemeClr>
                </a:solidFill>
                <a:latin typeface="Calibri" panose="020F0502020204030204" pitchFamily="34" charset="0"/>
                <a:cs typeface="Calibri" panose="020F0502020204030204" pitchFamily="34" charset="0"/>
              </a:rPr>
              <a:t> </a:t>
            </a:r>
            <a:r>
              <a:rPr lang="en-US" dirty="0" err="1">
                <a:solidFill>
                  <a:schemeClr val="accent5">
                    <a:lumMod val="20000"/>
                    <a:lumOff val="80000"/>
                  </a:schemeClr>
                </a:solidFill>
                <a:latin typeface="Calibri" panose="020F0502020204030204" pitchFamily="34" charset="0"/>
                <a:cs typeface="Calibri" panose="020F0502020204030204" pitchFamily="34" charset="0"/>
              </a:rPr>
              <a:t>perubahan</a:t>
            </a:r>
            <a:r>
              <a:rPr lang="en-US" dirty="0">
                <a:solidFill>
                  <a:schemeClr val="accent5">
                    <a:lumMod val="20000"/>
                    <a:lumOff val="80000"/>
                  </a:schemeClr>
                </a:solidFill>
                <a:latin typeface="Calibri" panose="020F0502020204030204" pitchFamily="34" charset="0"/>
                <a:cs typeface="Calibri" panose="020F0502020204030204" pitchFamily="34" charset="0"/>
              </a:rPr>
              <a:t>, </a:t>
            </a:r>
            <a:r>
              <a:rPr lang="en-US" dirty="0" err="1">
                <a:solidFill>
                  <a:schemeClr val="accent5">
                    <a:lumMod val="20000"/>
                    <a:lumOff val="80000"/>
                  </a:schemeClr>
                </a:solidFill>
                <a:latin typeface="Calibri" panose="020F0502020204030204" pitchFamily="34" charset="0"/>
                <a:cs typeface="Calibri" panose="020F0502020204030204" pitchFamily="34" charset="0"/>
              </a:rPr>
              <a:t>penguasaan</a:t>
            </a:r>
            <a:r>
              <a:rPr lang="en-US" dirty="0">
                <a:solidFill>
                  <a:schemeClr val="accent5">
                    <a:lumMod val="20000"/>
                    <a:lumOff val="80000"/>
                  </a:schemeClr>
                </a:solidFill>
                <a:latin typeface="Calibri" panose="020F0502020204030204" pitchFamily="34" charset="0"/>
                <a:cs typeface="Calibri" panose="020F0502020204030204" pitchFamily="34" charset="0"/>
              </a:rPr>
              <a:t> atas </a:t>
            </a:r>
            <a:r>
              <a:rPr lang="en-US" dirty="0" err="1">
                <a:solidFill>
                  <a:schemeClr val="accent5">
                    <a:lumMod val="20000"/>
                    <a:lumOff val="80000"/>
                  </a:schemeClr>
                </a:solidFill>
                <a:latin typeface="Calibri" panose="020F0502020204030204" pitchFamily="34" charset="0"/>
                <a:cs typeface="Calibri" panose="020F0502020204030204" pitchFamily="34" charset="0"/>
              </a:rPr>
              <a:t>teknologi</a:t>
            </a:r>
            <a:r>
              <a:rPr lang="en-US" dirty="0">
                <a:solidFill>
                  <a:schemeClr val="accent5">
                    <a:lumMod val="20000"/>
                    <a:lumOff val="80000"/>
                  </a:schemeClr>
                </a:solidFill>
                <a:latin typeface="Calibri" panose="020F0502020204030204" pitchFamily="34" charset="0"/>
                <a:cs typeface="Calibri" panose="020F0502020204030204" pitchFamily="34" charset="0"/>
              </a:rPr>
              <a:t>, </a:t>
            </a:r>
            <a:r>
              <a:rPr lang="en-US" dirty="0" err="1">
                <a:solidFill>
                  <a:schemeClr val="accent5">
                    <a:lumMod val="20000"/>
                    <a:lumOff val="80000"/>
                  </a:schemeClr>
                </a:solidFill>
                <a:latin typeface="Calibri" panose="020F0502020204030204" pitchFamily="34" charset="0"/>
                <a:cs typeface="Calibri" panose="020F0502020204030204" pitchFamily="34" charset="0"/>
              </a:rPr>
              <a:t>mendisain</a:t>
            </a:r>
            <a:r>
              <a:rPr lang="en-US" dirty="0">
                <a:solidFill>
                  <a:schemeClr val="accent5">
                    <a:lumMod val="20000"/>
                    <a:lumOff val="80000"/>
                  </a:schemeClr>
                </a:solidFill>
                <a:latin typeface="Calibri" panose="020F0502020204030204" pitchFamily="34" charset="0"/>
                <a:cs typeface="Calibri" panose="020F0502020204030204" pitchFamily="34" charset="0"/>
              </a:rPr>
              <a:t> model </a:t>
            </a:r>
            <a:r>
              <a:rPr lang="en-US" dirty="0" err="1">
                <a:solidFill>
                  <a:schemeClr val="accent5">
                    <a:lumMod val="20000"/>
                    <a:lumOff val="80000"/>
                  </a:schemeClr>
                </a:solidFill>
                <a:latin typeface="Calibri" panose="020F0502020204030204" pitchFamily="34" charset="0"/>
                <a:cs typeface="Calibri" panose="020F0502020204030204" pitchFamily="34" charset="0"/>
              </a:rPr>
              <a:t>bisnis</a:t>
            </a:r>
            <a:r>
              <a:rPr lang="en-US" dirty="0">
                <a:solidFill>
                  <a:schemeClr val="accent5">
                    <a:lumMod val="20000"/>
                    <a:lumOff val="80000"/>
                  </a:schemeClr>
                </a:solidFill>
                <a:latin typeface="Calibri" panose="020F0502020204030204" pitchFamily="34" charset="0"/>
                <a:cs typeface="Calibri" panose="020F0502020204030204" pitchFamily="34" charset="0"/>
              </a:rPr>
              <a:t> </a:t>
            </a:r>
            <a:r>
              <a:rPr lang="en-US" dirty="0" err="1">
                <a:solidFill>
                  <a:schemeClr val="accent5">
                    <a:lumMod val="20000"/>
                    <a:lumOff val="80000"/>
                  </a:schemeClr>
                </a:solidFill>
                <a:latin typeface="Calibri" panose="020F0502020204030204" pitchFamily="34" charset="0"/>
                <a:cs typeface="Calibri" panose="020F0502020204030204" pitchFamily="34" charset="0"/>
              </a:rPr>
              <a:t>baru</a:t>
            </a:r>
            <a:r>
              <a:rPr lang="en-US" dirty="0">
                <a:solidFill>
                  <a:schemeClr val="accent5">
                    <a:lumMod val="20000"/>
                    <a:lumOff val="80000"/>
                  </a:schemeClr>
                </a:solidFill>
                <a:latin typeface="Calibri" panose="020F0502020204030204" pitchFamily="34" charset="0"/>
                <a:cs typeface="Calibri" panose="020F0502020204030204" pitchFamily="34" charset="0"/>
              </a:rPr>
              <a:t>. </a:t>
            </a:r>
          </a:p>
          <a:p>
            <a:pPr marL="514350" indent="-514350">
              <a:buFont typeface="+mj-lt"/>
              <a:buAutoNum type="alphaLcPeriod"/>
            </a:pPr>
            <a:r>
              <a:rPr lang="en-US" dirty="0">
                <a:solidFill>
                  <a:schemeClr val="accent5">
                    <a:lumMod val="20000"/>
                    <a:lumOff val="80000"/>
                  </a:schemeClr>
                </a:solidFill>
                <a:latin typeface="Calibri" panose="020F0502020204030204" pitchFamily="34" charset="0"/>
                <a:cs typeface="Calibri" panose="020F0502020204030204" pitchFamily="34" charset="0"/>
              </a:rPr>
              <a:t>Perusahaan </a:t>
            </a:r>
            <a:r>
              <a:rPr lang="en-US" dirty="0" err="1">
                <a:solidFill>
                  <a:schemeClr val="accent5">
                    <a:lumMod val="20000"/>
                    <a:lumOff val="80000"/>
                  </a:schemeClr>
                </a:solidFill>
                <a:latin typeface="Calibri" panose="020F0502020204030204" pitchFamily="34" charset="0"/>
                <a:cs typeface="Calibri" panose="020F0502020204030204" pitchFamily="34" charset="0"/>
              </a:rPr>
              <a:t>bisa</a:t>
            </a:r>
            <a:r>
              <a:rPr lang="en-US" dirty="0">
                <a:solidFill>
                  <a:schemeClr val="accent5">
                    <a:lumMod val="20000"/>
                    <a:lumOff val="80000"/>
                  </a:schemeClr>
                </a:solidFill>
                <a:latin typeface="Calibri" panose="020F0502020204030204" pitchFamily="34" charset="0"/>
                <a:cs typeface="Calibri" panose="020F0502020204030204" pitchFamily="34" charset="0"/>
              </a:rPr>
              <a:t> </a:t>
            </a:r>
            <a:r>
              <a:rPr lang="en-US" dirty="0" err="1">
                <a:solidFill>
                  <a:schemeClr val="accent5">
                    <a:lumMod val="20000"/>
                    <a:lumOff val="80000"/>
                  </a:schemeClr>
                </a:solidFill>
                <a:latin typeface="Calibri" panose="020F0502020204030204" pitchFamily="34" charset="0"/>
                <a:cs typeface="Calibri" panose="020F0502020204030204" pitchFamily="34" charset="0"/>
              </a:rPr>
              <a:t>menempuh</a:t>
            </a:r>
            <a:r>
              <a:rPr lang="en-US" dirty="0">
                <a:solidFill>
                  <a:schemeClr val="accent5">
                    <a:lumMod val="20000"/>
                    <a:lumOff val="80000"/>
                  </a:schemeClr>
                </a:solidFill>
                <a:latin typeface="Calibri" panose="020F0502020204030204" pitchFamily="34" charset="0"/>
                <a:cs typeface="Calibri" panose="020F0502020204030204" pitchFamily="34" charset="0"/>
              </a:rPr>
              <a:t> </a:t>
            </a:r>
            <a:r>
              <a:rPr lang="en-US" dirty="0" err="1">
                <a:solidFill>
                  <a:schemeClr val="accent5">
                    <a:lumMod val="20000"/>
                    <a:lumOff val="80000"/>
                  </a:schemeClr>
                </a:solidFill>
                <a:latin typeface="Calibri" panose="020F0502020204030204" pitchFamily="34" charset="0"/>
                <a:cs typeface="Calibri" panose="020F0502020204030204" pitchFamily="34" charset="0"/>
              </a:rPr>
              <a:t>strategi</a:t>
            </a:r>
            <a:r>
              <a:rPr lang="en-US" dirty="0">
                <a:solidFill>
                  <a:schemeClr val="accent5">
                    <a:lumMod val="20000"/>
                    <a:lumOff val="80000"/>
                  </a:schemeClr>
                </a:solidFill>
                <a:latin typeface="Calibri" panose="020F0502020204030204" pitchFamily="34" charset="0"/>
                <a:cs typeface="Calibri" panose="020F0502020204030204" pitchFamily="34" charset="0"/>
              </a:rPr>
              <a:t> </a:t>
            </a:r>
            <a:r>
              <a:rPr lang="en-US" dirty="0" err="1">
                <a:solidFill>
                  <a:schemeClr val="accent5">
                    <a:lumMod val="20000"/>
                    <a:lumOff val="80000"/>
                  </a:schemeClr>
                </a:solidFill>
                <a:latin typeface="Calibri" panose="020F0502020204030204" pitchFamily="34" charset="0"/>
                <a:cs typeface="Calibri" panose="020F0502020204030204" pitchFamily="34" charset="0"/>
              </a:rPr>
              <a:t>ofensif</a:t>
            </a:r>
            <a:r>
              <a:rPr lang="en-US" dirty="0">
                <a:solidFill>
                  <a:schemeClr val="accent5">
                    <a:lumMod val="20000"/>
                    <a:lumOff val="80000"/>
                  </a:schemeClr>
                </a:solidFill>
                <a:latin typeface="Calibri" panose="020F0502020204030204" pitchFamily="34" charset="0"/>
                <a:cs typeface="Calibri" panose="020F0502020204030204" pitchFamily="34" charset="0"/>
              </a:rPr>
              <a:t> yang </a:t>
            </a:r>
            <a:r>
              <a:rPr lang="en-US" dirty="0" err="1">
                <a:solidFill>
                  <a:schemeClr val="accent5">
                    <a:lumMod val="20000"/>
                    <a:lumOff val="80000"/>
                  </a:schemeClr>
                </a:solidFill>
                <a:latin typeface="Calibri" panose="020F0502020204030204" pitchFamily="34" charset="0"/>
                <a:cs typeface="Calibri" panose="020F0502020204030204" pitchFamily="34" charset="0"/>
              </a:rPr>
              <a:t>ditujukan</a:t>
            </a:r>
            <a:r>
              <a:rPr lang="en-US" dirty="0">
                <a:solidFill>
                  <a:schemeClr val="accent5">
                    <a:lumMod val="20000"/>
                    <a:lumOff val="80000"/>
                  </a:schemeClr>
                </a:solidFill>
                <a:latin typeface="Calibri" panose="020F0502020204030204" pitchFamily="34" charset="0"/>
                <a:cs typeface="Calibri" panose="020F0502020204030204" pitchFamily="34" charset="0"/>
              </a:rPr>
              <a:t> </a:t>
            </a:r>
            <a:r>
              <a:rPr lang="en-US" dirty="0" err="1">
                <a:solidFill>
                  <a:schemeClr val="accent5">
                    <a:lumMod val="20000"/>
                    <a:lumOff val="80000"/>
                  </a:schemeClr>
                </a:solidFill>
                <a:latin typeface="Calibri" panose="020F0502020204030204" pitchFamily="34" charset="0"/>
                <a:cs typeface="Calibri" panose="020F0502020204030204" pitchFamily="34" charset="0"/>
              </a:rPr>
              <a:t>untuk</a:t>
            </a:r>
            <a:r>
              <a:rPr lang="en-US" dirty="0">
                <a:solidFill>
                  <a:schemeClr val="accent5">
                    <a:lumMod val="20000"/>
                    <a:lumOff val="80000"/>
                  </a:schemeClr>
                </a:solidFill>
                <a:latin typeface="Calibri" panose="020F0502020204030204" pitchFamily="34" charset="0"/>
                <a:cs typeface="Calibri" panose="020F0502020204030204" pitchFamily="34" charset="0"/>
              </a:rPr>
              <a:t> </a:t>
            </a:r>
            <a:r>
              <a:rPr lang="en-US" dirty="0" err="1">
                <a:solidFill>
                  <a:schemeClr val="accent5">
                    <a:lumMod val="20000"/>
                    <a:lumOff val="80000"/>
                  </a:schemeClr>
                </a:solidFill>
                <a:latin typeface="Calibri" panose="020F0502020204030204" pitchFamily="34" charset="0"/>
                <a:cs typeface="Calibri" panose="020F0502020204030204" pitchFamily="34" charset="0"/>
              </a:rPr>
              <a:t>melindas</a:t>
            </a:r>
            <a:r>
              <a:rPr lang="en-US" dirty="0">
                <a:solidFill>
                  <a:schemeClr val="accent5">
                    <a:lumMod val="20000"/>
                    <a:lumOff val="80000"/>
                  </a:schemeClr>
                </a:solidFill>
                <a:latin typeface="Calibri" panose="020F0502020204030204" pitchFamily="34" charset="0"/>
                <a:cs typeface="Calibri" panose="020F0502020204030204" pitchFamily="34" charset="0"/>
              </a:rPr>
              <a:t> </a:t>
            </a:r>
            <a:r>
              <a:rPr lang="en-US" dirty="0" err="1">
                <a:solidFill>
                  <a:schemeClr val="accent5">
                    <a:lumMod val="20000"/>
                    <a:lumOff val="80000"/>
                  </a:schemeClr>
                </a:solidFill>
                <a:latin typeface="Calibri" panose="020F0502020204030204" pitchFamily="34" charset="0"/>
                <a:cs typeface="Calibri" panose="020F0502020204030204" pitchFamily="34" charset="0"/>
              </a:rPr>
              <a:t>pesaing-pesaingnya</a:t>
            </a:r>
            <a:r>
              <a:rPr lang="en-US" dirty="0">
                <a:solidFill>
                  <a:schemeClr val="accent5">
                    <a:lumMod val="20000"/>
                    <a:lumOff val="80000"/>
                  </a:schemeClr>
                </a:solidFill>
                <a:latin typeface="Calibri" panose="020F0502020204030204" pitchFamily="34" charset="0"/>
                <a:cs typeface="Calibri" panose="020F0502020204030204" pitchFamily="34" charset="0"/>
              </a:rPr>
              <a:t> di </a:t>
            </a:r>
            <a:r>
              <a:rPr lang="en-US" dirty="0" err="1">
                <a:solidFill>
                  <a:schemeClr val="accent5">
                    <a:lumMod val="20000"/>
                    <a:lumOff val="80000"/>
                  </a:schemeClr>
                </a:solidFill>
                <a:latin typeface="Calibri" panose="020F0502020204030204" pitchFamily="34" charset="0"/>
                <a:cs typeface="Calibri" panose="020F0502020204030204" pitchFamily="34" charset="0"/>
              </a:rPr>
              <a:t>lingkungan</a:t>
            </a:r>
            <a:r>
              <a:rPr lang="en-US" dirty="0">
                <a:solidFill>
                  <a:schemeClr val="accent5">
                    <a:lumMod val="20000"/>
                    <a:lumOff val="80000"/>
                  </a:schemeClr>
                </a:solidFill>
                <a:latin typeface="Calibri" panose="020F0502020204030204" pitchFamily="34" charset="0"/>
                <a:cs typeface="Calibri" panose="020F0502020204030204" pitchFamily="34" charset="0"/>
              </a:rPr>
              <a:t> </a:t>
            </a:r>
            <a:r>
              <a:rPr lang="en-US" dirty="0" err="1">
                <a:solidFill>
                  <a:schemeClr val="accent5">
                    <a:lumMod val="20000"/>
                    <a:lumOff val="80000"/>
                  </a:schemeClr>
                </a:solidFill>
                <a:latin typeface="Calibri" panose="020F0502020204030204" pitchFamily="34" charset="0"/>
                <a:cs typeface="Calibri" panose="020F0502020204030204" pitchFamily="34" charset="0"/>
              </a:rPr>
              <a:t>industri</a:t>
            </a:r>
            <a:r>
              <a:rPr lang="en-US" dirty="0">
                <a:solidFill>
                  <a:schemeClr val="accent5">
                    <a:lumMod val="20000"/>
                    <a:lumOff val="80000"/>
                  </a:schemeClr>
                </a:solidFill>
                <a:latin typeface="Calibri" panose="020F0502020204030204" pitchFamily="34" charset="0"/>
                <a:cs typeface="Calibri" panose="020F0502020204030204" pitchFamily="34" charset="0"/>
              </a:rPr>
              <a:t> dan pasar yang </a:t>
            </a:r>
            <a:r>
              <a:rPr lang="en-US" dirty="0" err="1">
                <a:solidFill>
                  <a:schemeClr val="accent5">
                    <a:lumMod val="20000"/>
                    <a:lumOff val="80000"/>
                  </a:schemeClr>
                </a:solidFill>
                <a:latin typeface="Calibri" panose="020F0502020204030204" pitchFamily="34" charset="0"/>
                <a:cs typeface="Calibri" panose="020F0502020204030204" pitchFamily="34" charset="0"/>
              </a:rPr>
              <a:t>sama</a:t>
            </a:r>
            <a:r>
              <a:rPr lang="en-US" dirty="0">
                <a:solidFill>
                  <a:schemeClr val="accent5">
                    <a:lumMod val="20000"/>
                    <a:lumOff val="80000"/>
                  </a:schemeClr>
                </a:solidFill>
                <a:latin typeface="Calibri" panose="020F0502020204030204" pitchFamily="34" charset="0"/>
                <a:cs typeface="Calibri" panose="020F0502020204030204" pitchFamily="34" charset="0"/>
              </a:rPr>
              <a:t>. </a:t>
            </a:r>
          </a:p>
          <a:p>
            <a:pPr marL="514350" indent="-514350">
              <a:buFont typeface="+mj-lt"/>
              <a:buAutoNum type="alphaLcPeriod"/>
            </a:pPr>
            <a:r>
              <a:rPr lang="en-US" dirty="0">
                <a:solidFill>
                  <a:schemeClr val="accent5">
                    <a:lumMod val="20000"/>
                    <a:lumOff val="80000"/>
                  </a:schemeClr>
                </a:solidFill>
                <a:latin typeface="Calibri" panose="020F0502020204030204" pitchFamily="34" charset="0"/>
                <a:cs typeface="Calibri" panose="020F0502020204030204" pitchFamily="34" charset="0"/>
              </a:rPr>
              <a:t>Tools </a:t>
            </a:r>
            <a:r>
              <a:rPr lang="en-US" dirty="0" err="1">
                <a:solidFill>
                  <a:schemeClr val="accent5">
                    <a:lumMod val="20000"/>
                    <a:lumOff val="80000"/>
                  </a:schemeClr>
                </a:solidFill>
                <a:latin typeface="Calibri" panose="020F0502020204030204" pitchFamily="34" charset="0"/>
                <a:cs typeface="Calibri" panose="020F0502020204030204" pitchFamily="34" charset="0"/>
              </a:rPr>
              <a:t>utama</a:t>
            </a:r>
            <a:r>
              <a:rPr lang="en-US" dirty="0">
                <a:solidFill>
                  <a:schemeClr val="accent5">
                    <a:lumMod val="20000"/>
                    <a:lumOff val="80000"/>
                  </a:schemeClr>
                </a:solidFill>
                <a:latin typeface="Calibri" panose="020F0502020204030204" pitchFamily="34" charset="0"/>
                <a:cs typeface="Calibri" panose="020F0502020204030204" pitchFamily="34" charset="0"/>
              </a:rPr>
              <a:t> (</a:t>
            </a:r>
            <a:r>
              <a:rPr lang="en-US" dirty="0" err="1">
                <a:solidFill>
                  <a:schemeClr val="accent5">
                    <a:lumMod val="20000"/>
                    <a:lumOff val="80000"/>
                  </a:schemeClr>
                </a:solidFill>
                <a:latin typeface="Calibri" panose="020F0502020204030204" pitchFamily="34" charset="0"/>
                <a:cs typeface="Calibri" panose="020F0502020204030204" pitchFamily="34" charset="0"/>
              </a:rPr>
              <a:t>kunci</a:t>
            </a:r>
            <a:r>
              <a:rPr lang="en-US" dirty="0">
                <a:solidFill>
                  <a:schemeClr val="accent5">
                    <a:lumMod val="20000"/>
                    <a:lumOff val="80000"/>
                  </a:schemeClr>
                </a:solidFill>
                <a:latin typeface="Calibri" panose="020F0502020204030204" pitchFamily="34" charset="0"/>
                <a:cs typeface="Calibri" panose="020F0502020204030204" pitchFamily="34" charset="0"/>
              </a:rPr>
              <a:t>) BOS </a:t>
            </a:r>
            <a:r>
              <a:rPr lang="en-US" dirty="0" err="1">
                <a:solidFill>
                  <a:schemeClr val="accent5">
                    <a:lumMod val="20000"/>
                    <a:lumOff val="80000"/>
                  </a:schemeClr>
                </a:solidFill>
                <a:latin typeface="Calibri" panose="020F0502020204030204" pitchFamily="34" charset="0"/>
                <a:cs typeface="Calibri" panose="020F0502020204030204" pitchFamily="34" charset="0"/>
              </a:rPr>
              <a:t>adalah</a:t>
            </a:r>
            <a:r>
              <a:rPr lang="en-US" dirty="0">
                <a:solidFill>
                  <a:schemeClr val="accent5">
                    <a:lumMod val="20000"/>
                    <a:lumOff val="80000"/>
                  </a:schemeClr>
                </a:solidFill>
                <a:latin typeface="Calibri" panose="020F0502020204030204" pitchFamily="34" charset="0"/>
                <a:cs typeface="Calibri" panose="020F0502020204030204" pitchFamily="34" charset="0"/>
              </a:rPr>
              <a:t> </a:t>
            </a:r>
            <a:r>
              <a:rPr lang="en-US" dirty="0" err="1">
                <a:solidFill>
                  <a:schemeClr val="accent5">
                    <a:lumMod val="20000"/>
                    <a:lumOff val="80000"/>
                  </a:schemeClr>
                </a:solidFill>
                <a:latin typeface="Calibri" panose="020F0502020204030204" pitchFamily="34" charset="0"/>
                <a:cs typeface="Calibri" panose="020F0502020204030204" pitchFamily="34" charset="0"/>
              </a:rPr>
              <a:t>Strategi</a:t>
            </a:r>
            <a:r>
              <a:rPr lang="en-US" dirty="0">
                <a:solidFill>
                  <a:schemeClr val="accent5">
                    <a:lumMod val="20000"/>
                    <a:lumOff val="80000"/>
                  </a:schemeClr>
                </a:solidFill>
                <a:latin typeface="Calibri" panose="020F0502020204030204" pitchFamily="34" charset="0"/>
                <a:cs typeface="Calibri" panose="020F0502020204030204" pitchFamily="34" charset="0"/>
              </a:rPr>
              <a:t> </a:t>
            </a:r>
            <a:r>
              <a:rPr lang="en-US" dirty="0" err="1">
                <a:solidFill>
                  <a:schemeClr val="accent5">
                    <a:lumMod val="20000"/>
                    <a:lumOff val="80000"/>
                  </a:schemeClr>
                </a:solidFill>
                <a:latin typeface="Calibri" panose="020F0502020204030204" pitchFamily="34" charset="0"/>
                <a:cs typeface="Calibri" panose="020F0502020204030204" pitchFamily="34" charset="0"/>
              </a:rPr>
              <a:t>Kanvas</a:t>
            </a:r>
            <a:r>
              <a:rPr lang="en-US" dirty="0">
                <a:solidFill>
                  <a:schemeClr val="accent5">
                    <a:lumMod val="20000"/>
                    <a:lumOff val="80000"/>
                  </a:schemeClr>
                </a:solidFill>
                <a:latin typeface="Calibri" panose="020F0502020204030204" pitchFamily="34" charset="0"/>
                <a:cs typeface="Calibri" panose="020F0502020204030204" pitchFamily="34" charset="0"/>
              </a:rPr>
              <a:t> dan </a:t>
            </a:r>
            <a:r>
              <a:rPr lang="en-US" dirty="0" err="1">
                <a:solidFill>
                  <a:schemeClr val="accent5">
                    <a:lumMod val="20000"/>
                    <a:lumOff val="80000"/>
                  </a:schemeClr>
                </a:solidFill>
                <a:latin typeface="Calibri" panose="020F0502020204030204" pitchFamily="34" charset="0"/>
                <a:cs typeface="Calibri" panose="020F0502020204030204" pitchFamily="34" charset="0"/>
              </a:rPr>
              <a:t>Kerangka</a:t>
            </a:r>
            <a:r>
              <a:rPr lang="en-US" dirty="0">
                <a:solidFill>
                  <a:schemeClr val="accent5">
                    <a:lumMod val="20000"/>
                    <a:lumOff val="80000"/>
                  </a:schemeClr>
                </a:solidFill>
                <a:latin typeface="Calibri" panose="020F0502020204030204" pitchFamily="34" charset="0"/>
                <a:cs typeface="Calibri" panose="020F0502020204030204" pitchFamily="34" charset="0"/>
              </a:rPr>
              <a:t> </a:t>
            </a:r>
            <a:r>
              <a:rPr lang="en-US" dirty="0" err="1">
                <a:solidFill>
                  <a:schemeClr val="accent5">
                    <a:lumMod val="20000"/>
                    <a:lumOff val="80000"/>
                  </a:schemeClr>
                </a:solidFill>
                <a:latin typeface="Calibri" panose="020F0502020204030204" pitchFamily="34" charset="0"/>
                <a:cs typeface="Calibri" panose="020F0502020204030204" pitchFamily="34" charset="0"/>
              </a:rPr>
              <a:t>Empat-Tindakan</a:t>
            </a:r>
            <a:r>
              <a:rPr lang="en-US" dirty="0">
                <a:solidFill>
                  <a:schemeClr val="accent5">
                    <a:lumMod val="20000"/>
                    <a:lumOff val="80000"/>
                  </a:schemeClr>
                </a:solidFill>
                <a:latin typeface="Calibri" panose="020F0502020204030204" pitchFamily="34" charset="0"/>
                <a:cs typeface="Calibri" panose="020F0502020204030204" pitchFamily="34" charset="0"/>
              </a:rPr>
              <a:t> (</a:t>
            </a:r>
            <a:r>
              <a:rPr lang="en-US" i="1" dirty="0">
                <a:solidFill>
                  <a:schemeClr val="accent5">
                    <a:lumMod val="20000"/>
                    <a:lumOff val="80000"/>
                  </a:schemeClr>
                </a:solidFill>
                <a:latin typeface="Calibri" panose="020F0502020204030204" pitchFamily="34" charset="0"/>
                <a:cs typeface="Calibri" panose="020F0502020204030204" pitchFamily="34" charset="0"/>
              </a:rPr>
              <a:t>Four-Actions Framework</a:t>
            </a:r>
            <a:r>
              <a:rPr lang="en-US" dirty="0">
                <a:solidFill>
                  <a:schemeClr val="accent5">
                    <a:lumMod val="20000"/>
                    <a:lumOff val="80000"/>
                  </a:schemeClr>
                </a:solidFill>
                <a:latin typeface="Calibri" panose="020F0502020204030204" pitchFamily="34" charset="0"/>
                <a:cs typeface="Calibri" panose="020F0502020204030204" pitchFamily="34" charset="0"/>
              </a:rPr>
              <a:t>).</a:t>
            </a:r>
          </a:p>
          <a:p>
            <a:pPr marL="514350" indent="-514350">
              <a:buFont typeface="+mj-lt"/>
              <a:buAutoNum type="alphaLcPeriod"/>
            </a:pPr>
            <a:endParaRPr lang="en-US" dirty="0">
              <a:latin typeface="Calibri" panose="020F0502020204030204" pitchFamily="34" charset="0"/>
              <a:cs typeface="Calibri" panose="020F0502020204030204" pitchFamily="34" charset="0"/>
            </a:endParaRPr>
          </a:p>
          <a:p>
            <a:pPr marL="514350" indent="-514350">
              <a:buFont typeface="+mj-lt"/>
              <a:buAutoNum type="alphaLcPeriod"/>
            </a:pPr>
            <a:endParaRPr lang="en-US" dirty="0">
              <a:latin typeface="Calibri" panose="020F0502020204030204" pitchFamily="34" charset="0"/>
              <a:cs typeface="Calibri" panose="020F0502020204030204" pitchFamily="34" charset="0"/>
            </a:endParaRPr>
          </a:p>
          <a:p>
            <a:pPr marL="514350" indent="-514350">
              <a:buFont typeface="+mj-lt"/>
              <a:buAutoNum type="alphaLcPeriod"/>
            </a:pPr>
            <a:endParaRPr lang="en-US" dirty="0">
              <a:latin typeface="Calibri" panose="020F0502020204030204" pitchFamily="34" charset="0"/>
              <a:cs typeface="Calibri" panose="020F0502020204030204" pitchFamily="34" charset="0"/>
            </a:endParaRPr>
          </a:p>
          <a:p>
            <a:endParaRPr lang="en-US" dirty="0">
              <a:latin typeface="Calibri" panose="020F0502020204030204" pitchFamily="34" charset="0"/>
              <a:cs typeface="Calibri" panose="020F0502020204030204" pitchFamily="34" charset="0"/>
            </a:endParaRPr>
          </a:p>
        </p:txBody>
      </p:sp>
      <p:sp>
        <p:nvSpPr>
          <p:cNvPr id="4" name="Footer Placeholder 6">
            <a:extLst>
              <a:ext uri="{FF2B5EF4-FFF2-40B4-BE49-F238E27FC236}">
                <a16:creationId xmlns:a16="http://schemas.microsoft.com/office/drawing/2014/main" id="{81FB75D5-09CC-0EA7-5E99-87E7DD6D92E6}"/>
              </a:ext>
            </a:extLst>
          </p:cNvPr>
          <p:cNvSpPr txBox="1">
            <a:spLocks/>
          </p:cNvSpPr>
          <p:nvPr/>
        </p:nvSpPr>
        <p:spPr>
          <a:xfrm>
            <a:off x="9136079" y="6330950"/>
            <a:ext cx="3055921" cy="355600"/>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000" dirty="0">
                <a:solidFill>
                  <a:schemeClr val="accent5">
                    <a:lumMod val="40000"/>
                    <a:lumOff val="60000"/>
                  </a:schemeClr>
                </a:solidFill>
                <a:latin typeface="Arial"/>
              </a:rPr>
              <a:t>© 2019, 2022 Prof. Rudy C Tarumingkeng, PhD</a:t>
            </a:r>
          </a:p>
        </p:txBody>
      </p:sp>
    </p:spTree>
    <p:extLst>
      <p:ext uri="{BB962C8B-B14F-4D97-AF65-F5344CB8AC3E}">
        <p14:creationId xmlns:p14="http://schemas.microsoft.com/office/powerpoint/2010/main" val="35187718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1FB07-1FB3-4662-9A0D-ED57671F13C5}"/>
              </a:ext>
            </a:extLst>
          </p:cNvPr>
          <p:cNvSpPr txBox="1">
            <a:spLocks/>
          </p:cNvSpPr>
          <p:nvPr/>
        </p:nvSpPr>
        <p:spPr>
          <a:xfrm>
            <a:off x="8302724" y="1882716"/>
            <a:ext cx="3489569" cy="2396681"/>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200" b="1" i="1" kern="1200">
                <a:solidFill>
                  <a:srgbClr val="FF6633"/>
                </a:solidFill>
                <a:latin typeface="Arial"/>
                <a:ea typeface="+mj-ea"/>
                <a:cs typeface="Arial"/>
              </a:defRPr>
            </a:lvl1pPr>
          </a:lstStyle>
          <a:p>
            <a:pPr marL="0" marR="0" lvl="0" indent="0" fontAlgn="auto">
              <a:spcAft>
                <a:spcPts val="600"/>
              </a:spcAft>
              <a:buClrTx/>
              <a:buSzTx/>
              <a:tabLst/>
              <a:defRPr/>
            </a:pPr>
            <a:r>
              <a:rPr kumimoji="0" lang="en-US" sz="3700" b="1" i="0" u="none" strike="noStrike" cap="all" spc="0" normalizeH="0" noProof="0" dirty="0">
                <a:ln>
                  <a:noFill/>
                </a:ln>
                <a:solidFill>
                  <a:schemeClr val="accent5">
                    <a:lumMod val="20000"/>
                    <a:lumOff val="80000"/>
                  </a:schemeClr>
                </a:solidFill>
                <a:effectLst/>
                <a:uLnTx/>
                <a:uFillTx/>
                <a:latin typeface="+mj-lt"/>
                <a:cs typeface="+mj-cs"/>
              </a:rPr>
              <a:t>STRATEGI PENINGKATAN NILAI (INOVASI NILAI) (1)</a:t>
            </a:r>
          </a:p>
        </p:txBody>
      </p:sp>
      <p:pic>
        <p:nvPicPr>
          <p:cNvPr id="3" name="Picture 2" descr="A picture containing screenshot&#10;&#10;Description generated with very high confidence">
            <a:extLst>
              <a:ext uri="{FF2B5EF4-FFF2-40B4-BE49-F238E27FC236}">
                <a16:creationId xmlns:a16="http://schemas.microsoft.com/office/drawing/2014/main" id="{F15F0A5D-EACE-4C92-A05B-8C174C1C5D11}"/>
              </a:ext>
            </a:extLst>
          </p:cNvPr>
          <p:cNvPicPr>
            <a:picLocks noChangeAspect="1"/>
          </p:cNvPicPr>
          <p:nvPr/>
        </p:nvPicPr>
        <p:blipFill rotWithShape="1">
          <a:blip r:embed="rId2"/>
          <a:srcRect l="38287" t="33854" r="24964" b="16407"/>
          <a:stretch/>
        </p:blipFill>
        <p:spPr>
          <a:xfrm>
            <a:off x="645034" y="301451"/>
            <a:ext cx="7227311" cy="6219929"/>
          </a:xfrm>
          <a:prstGeom prst="rect">
            <a:avLst/>
          </a:prstGeom>
        </p:spPr>
      </p:pic>
      <p:sp>
        <p:nvSpPr>
          <p:cNvPr id="5" name="Footer Placeholder 6">
            <a:extLst>
              <a:ext uri="{FF2B5EF4-FFF2-40B4-BE49-F238E27FC236}">
                <a16:creationId xmlns:a16="http://schemas.microsoft.com/office/drawing/2014/main" id="{5D657D77-684A-66FC-04E4-7DEA8105F156}"/>
              </a:ext>
            </a:extLst>
          </p:cNvPr>
          <p:cNvSpPr txBox="1">
            <a:spLocks/>
          </p:cNvSpPr>
          <p:nvPr/>
        </p:nvSpPr>
        <p:spPr>
          <a:xfrm>
            <a:off x="9136079" y="6330950"/>
            <a:ext cx="3055921" cy="355600"/>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000" dirty="0">
                <a:solidFill>
                  <a:schemeClr val="accent5">
                    <a:lumMod val="40000"/>
                    <a:lumOff val="60000"/>
                  </a:schemeClr>
                </a:solidFill>
                <a:latin typeface="Arial"/>
              </a:rPr>
              <a:t>© 2019, 2022 Prof. Rudy C Tarumingkeng, PhD</a:t>
            </a:r>
          </a:p>
        </p:txBody>
      </p:sp>
    </p:spTree>
    <p:extLst>
      <p:ext uri="{BB962C8B-B14F-4D97-AF65-F5344CB8AC3E}">
        <p14:creationId xmlns:p14="http://schemas.microsoft.com/office/powerpoint/2010/main" val="845220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A54ED1-0B8F-4337-B337-102F1E366397}"/>
              </a:ext>
            </a:extLst>
          </p:cNvPr>
          <p:cNvSpPr txBox="1">
            <a:spLocks/>
          </p:cNvSpPr>
          <p:nvPr/>
        </p:nvSpPr>
        <p:spPr>
          <a:xfrm>
            <a:off x="1121316" y="7476"/>
            <a:ext cx="10526712" cy="14785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200" b="1" i="1" kern="1200">
                <a:solidFill>
                  <a:srgbClr val="FF6633"/>
                </a:solidFill>
                <a:latin typeface="Arial"/>
                <a:ea typeface="+mj-ea"/>
                <a:cs typeface="Arial"/>
              </a:defRPr>
            </a:lvl1pPr>
          </a:lstStyle>
          <a:p>
            <a:pPr marL="0" marR="0" lvl="0" indent="0" fontAlgn="auto">
              <a:spcAft>
                <a:spcPts val="600"/>
              </a:spcAft>
              <a:buClrTx/>
              <a:buSzTx/>
              <a:tabLst/>
              <a:defRPr/>
            </a:pPr>
            <a:r>
              <a:rPr kumimoji="0" lang="en-US" sz="3600" b="1" i="0" u="none" strike="noStrike" cap="all" spc="0" normalizeH="0" noProof="0" dirty="0">
                <a:ln>
                  <a:noFill/>
                </a:ln>
                <a:solidFill>
                  <a:srgbClr val="FFFF00"/>
                </a:solidFill>
                <a:effectLst/>
                <a:uLnTx/>
                <a:uFillTx/>
                <a:latin typeface="+mj-lt"/>
                <a:cs typeface="+mj-cs"/>
              </a:rPr>
              <a:t>STRATEGI PENINGKATAN NILAI (INOVASI NILAI) (2)</a:t>
            </a:r>
            <a:endParaRPr kumimoji="0" lang="en-US" sz="3600" b="1" i="1" u="none" strike="noStrike" cap="all" spc="0" normalizeH="0" noProof="0" dirty="0">
              <a:ln>
                <a:noFill/>
              </a:ln>
              <a:solidFill>
                <a:srgbClr val="FFFF00"/>
              </a:solidFill>
              <a:effectLst/>
              <a:uLnTx/>
              <a:uFillTx/>
              <a:latin typeface="+mj-lt"/>
              <a:cs typeface="+mj-cs"/>
            </a:endParaRPr>
          </a:p>
        </p:txBody>
      </p:sp>
      <p:pic>
        <p:nvPicPr>
          <p:cNvPr id="3" name="Picture 2" descr="A screenshot of a social media post&#10;&#10;Description generated with very high confidence">
            <a:extLst>
              <a:ext uri="{FF2B5EF4-FFF2-40B4-BE49-F238E27FC236}">
                <a16:creationId xmlns:a16="http://schemas.microsoft.com/office/drawing/2014/main" id="{9B9FF267-DBA4-464B-B757-603BBB45EFF4}"/>
              </a:ext>
            </a:extLst>
          </p:cNvPr>
          <p:cNvPicPr>
            <a:picLocks noChangeAspect="1"/>
          </p:cNvPicPr>
          <p:nvPr/>
        </p:nvPicPr>
        <p:blipFill rotWithShape="1">
          <a:blip r:embed="rId2"/>
          <a:srcRect l="36823" t="26562" r="18521" b="32813"/>
          <a:stretch/>
        </p:blipFill>
        <p:spPr>
          <a:xfrm>
            <a:off x="341644" y="1675057"/>
            <a:ext cx="5912863" cy="4364002"/>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pic>
      <p:sp>
        <p:nvSpPr>
          <p:cNvPr id="4" name="Text Placeholder 2">
            <a:extLst>
              <a:ext uri="{FF2B5EF4-FFF2-40B4-BE49-F238E27FC236}">
                <a16:creationId xmlns:a16="http://schemas.microsoft.com/office/drawing/2014/main" id="{7B0B0102-CF17-449E-9B9D-DF7055A703ED}"/>
              </a:ext>
            </a:extLst>
          </p:cNvPr>
          <p:cNvSpPr txBox="1">
            <a:spLocks/>
          </p:cNvSpPr>
          <p:nvPr/>
        </p:nvSpPr>
        <p:spPr>
          <a:xfrm>
            <a:off x="6254507" y="1977621"/>
            <a:ext cx="5321194" cy="4061438"/>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Rounded MT Bold"/>
                <a:ea typeface="+mn-ea"/>
                <a:cs typeface="Arial Rounded MT Bold"/>
              </a:defRPr>
            </a:lvl1pPr>
            <a:lvl2pPr marL="685800" indent="-228600" algn="l" defTabSz="914400" rtl="0" eaLnBrk="1" latinLnBrk="0" hangingPunct="1">
              <a:lnSpc>
                <a:spcPct val="90000"/>
              </a:lnSpc>
              <a:spcBef>
                <a:spcPts val="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a:lnSpc>
                <a:spcPct val="110000"/>
              </a:lnSpc>
              <a:buSzPct val="125000"/>
            </a:pPr>
            <a:r>
              <a:rPr lang="en-US" sz="2400" dirty="0">
                <a:solidFill>
                  <a:schemeClr val="accent5">
                    <a:lumMod val="40000"/>
                    <a:lumOff val="60000"/>
                  </a:schemeClr>
                </a:solidFill>
                <a:latin typeface="+mn-lt"/>
                <a:cs typeface="+mn-cs"/>
              </a:rPr>
              <a:t>Dalam tiap2 </a:t>
            </a:r>
            <a:r>
              <a:rPr lang="en-US" sz="2400" dirty="0" err="1">
                <a:solidFill>
                  <a:schemeClr val="accent5">
                    <a:lumMod val="40000"/>
                    <a:lumOff val="60000"/>
                  </a:schemeClr>
                </a:solidFill>
                <a:latin typeface="+mn-lt"/>
                <a:cs typeface="+mn-cs"/>
              </a:rPr>
              <a:t>industri</a:t>
            </a:r>
            <a:r>
              <a:rPr lang="en-US" sz="2400" dirty="0">
                <a:solidFill>
                  <a:schemeClr val="accent5">
                    <a:lumMod val="40000"/>
                    <a:lumOff val="60000"/>
                  </a:schemeClr>
                </a:solidFill>
                <a:latin typeface="+mn-lt"/>
                <a:cs typeface="+mn-cs"/>
              </a:rPr>
              <a:t> </a:t>
            </a:r>
            <a:r>
              <a:rPr lang="en-US" sz="2400" dirty="0" err="1">
                <a:solidFill>
                  <a:schemeClr val="accent5">
                    <a:lumMod val="40000"/>
                    <a:lumOff val="60000"/>
                  </a:schemeClr>
                </a:solidFill>
                <a:latin typeface="+mn-lt"/>
                <a:cs typeface="+mn-cs"/>
              </a:rPr>
              <a:t>setiap</a:t>
            </a:r>
            <a:r>
              <a:rPr lang="en-US" sz="2400" dirty="0">
                <a:solidFill>
                  <a:schemeClr val="accent5">
                    <a:lumMod val="40000"/>
                    <a:lumOff val="60000"/>
                  </a:schemeClr>
                </a:solidFill>
                <a:latin typeface="+mn-lt"/>
                <a:cs typeface="+mn-cs"/>
              </a:rPr>
              <a:t> </a:t>
            </a:r>
            <a:r>
              <a:rPr lang="en-US" sz="2400" dirty="0" err="1">
                <a:solidFill>
                  <a:schemeClr val="accent5">
                    <a:lumMod val="40000"/>
                    <a:lumOff val="60000"/>
                  </a:schemeClr>
                </a:solidFill>
                <a:latin typeface="+mn-lt"/>
                <a:cs typeface="+mn-cs"/>
              </a:rPr>
              <a:t>perusahaan</a:t>
            </a:r>
            <a:r>
              <a:rPr lang="en-US" sz="2400" dirty="0">
                <a:solidFill>
                  <a:schemeClr val="accent5">
                    <a:lumMod val="40000"/>
                    <a:lumOff val="60000"/>
                  </a:schemeClr>
                </a:solidFill>
                <a:latin typeface="+mn-lt"/>
                <a:cs typeface="+mn-cs"/>
              </a:rPr>
              <a:t> </a:t>
            </a:r>
            <a:r>
              <a:rPr lang="en-US" sz="2400" dirty="0" err="1">
                <a:solidFill>
                  <a:schemeClr val="accent5">
                    <a:lumMod val="40000"/>
                    <a:lumOff val="60000"/>
                  </a:schemeClr>
                </a:solidFill>
                <a:latin typeface="+mn-lt"/>
                <a:cs typeface="+mn-cs"/>
              </a:rPr>
              <a:t>bertujuan</a:t>
            </a:r>
            <a:r>
              <a:rPr lang="en-US" sz="2400" dirty="0">
                <a:solidFill>
                  <a:schemeClr val="accent5">
                    <a:lumMod val="40000"/>
                    <a:lumOff val="60000"/>
                  </a:schemeClr>
                </a:solidFill>
                <a:latin typeface="+mn-lt"/>
                <a:cs typeface="+mn-cs"/>
              </a:rPr>
              <a:t> </a:t>
            </a:r>
            <a:r>
              <a:rPr lang="en-US" sz="2400" dirty="0" err="1">
                <a:solidFill>
                  <a:schemeClr val="accent5">
                    <a:lumMod val="40000"/>
                    <a:lumOff val="60000"/>
                  </a:schemeClr>
                </a:solidFill>
                <a:latin typeface="+mn-lt"/>
                <a:cs typeface="+mn-cs"/>
              </a:rPr>
              <a:t>meningkatkan</a:t>
            </a:r>
            <a:r>
              <a:rPr lang="en-US" sz="2400" dirty="0">
                <a:solidFill>
                  <a:schemeClr val="accent5">
                    <a:lumMod val="40000"/>
                    <a:lumOff val="60000"/>
                  </a:schemeClr>
                </a:solidFill>
                <a:latin typeface="+mn-lt"/>
                <a:cs typeface="+mn-cs"/>
              </a:rPr>
              <a:t> </a:t>
            </a:r>
            <a:r>
              <a:rPr lang="en-US" sz="2400" dirty="0" err="1">
                <a:solidFill>
                  <a:schemeClr val="accent5">
                    <a:lumMod val="40000"/>
                    <a:lumOff val="60000"/>
                  </a:schemeClr>
                </a:solidFill>
                <a:latin typeface="+mn-lt"/>
                <a:cs typeface="+mn-cs"/>
              </a:rPr>
              <a:t>nilai</a:t>
            </a:r>
            <a:r>
              <a:rPr lang="en-US" sz="2400" dirty="0">
                <a:solidFill>
                  <a:schemeClr val="accent5">
                    <a:lumMod val="40000"/>
                    <a:lumOff val="60000"/>
                  </a:schemeClr>
                </a:solidFill>
                <a:latin typeface="+mn-lt"/>
                <a:cs typeface="+mn-cs"/>
              </a:rPr>
              <a:t>, </a:t>
            </a:r>
            <a:r>
              <a:rPr lang="en-US" sz="2400" dirty="0" err="1">
                <a:solidFill>
                  <a:schemeClr val="accent5">
                    <a:lumMod val="40000"/>
                    <a:lumOff val="60000"/>
                  </a:schemeClr>
                </a:solidFill>
                <a:latin typeface="+mn-lt"/>
                <a:cs typeface="+mn-cs"/>
              </a:rPr>
              <a:t>memangkas</a:t>
            </a:r>
            <a:r>
              <a:rPr lang="en-US" sz="2400" dirty="0">
                <a:solidFill>
                  <a:schemeClr val="accent5">
                    <a:lumMod val="40000"/>
                    <a:lumOff val="60000"/>
                  </a:schemeClr>
                </a:solidFill>
                <a:latin typeface="+mn-lt"/>
                <a:cs typeface="+mn-cs"/>
              </a:rPr>
              <a:t> </a:t>
            </a:r>
            <a:r>
              <a:rPr lang="en-US" sz="2400" dirty="0" err="1">
                <a:solidFill>
                  <a:schemeClr val="accent5">
                    <a:lumMod val="40000"/>
                    <a:lumOff val="60000"/>
                  </a:schemeClr>
                </a:solidFill>
                <a:latin typeface="+mn-lt"/>
                <a:cs typeface="+mn-cs"/>
              </a:rPr>
              <a:t>biaya</a:t>
            </a:r>
            <a:r>
              <a:rPr lang="en-US" sz="2400" dirty="0">
                <a:solidFill>
                  <a:schemeClr val="accent5">
                    <a:lumMod val="40000"/>
                    <a:lumOff val="60000"/>
                  </a:schemeClr>
                </a:solidFill>
                <a:latin typeface="+mn-lt"/>
                <a:cs typeface="+mn-cs"/>
              </a:rPr>
              <a:t> dan agar </a:t>
            </a:r>
            <a:r>
              <a:rPr lang="en-US" sz="2400" dirty="0" err="1">
                <a:solidFill>
                  <a:schemeClr val="accent5">
                    <a:lumMod val="40000"/>
                    <a:lumOff val="60000"/>
                  </a:schemeClr>
                </a:solidFill>
                <a:latin typeface="+mn-lt"/>
                <a:cs typeface="+mn-cs"/>
              </a:rPr>
              <a:t>inovasi</a:t>
            </a:r>
            <a:r>
              <a:rPr lang="en-US" sz="2400" dirty="0">
                <a:solidFill>
                  <a:schemeClr val="accent5">
                    <a:lumMod val="40000"/>
                    <a:lumOff val="60000"/>
                  </a:schemeClr>
                </a:solidFill>
                <a:latin typeface="+mn-lt"/>
                <a:cs typeface="+mn-cs"/>
              </a:rPr>
              <a:t> </a:t>
            </a:r>
            <a:r>
              <a:rPr lang="en-US" sz="2400" dirty="0" err="1">
                <a:solidFill>
                  <a:schemeClr val="accent5">
                    <a:lumMod val="40000"/>
                    <a:lumOff val="60000"/>
                  </a:schemeClr>
                </a:solidFill>
                <a:latin typeface="+mn-lt"/>
                <a:cs typeface="+mn-cs"/>
              </a:rPr>
              <a:t>nilainya</a:t>
            </a:r>
            <a:r>
              <a:rPr lang="en-US" sz="2400" dirty="0">
                <a:solidFill>
                  <a:schemeClr val="accent5">
                    <a:lumMod val="40000"/>
                    <a:lumOff val="60000"/>
                  </a:schemeClr>
                </a:solidFill>
                <a:latin typeface="+mn-lt"/>
                <a:cs typeface="+mn-cs"/>
              </a:rPr>
              <a:t> </a:t>
            </a:r>
            <a:r>
              <a:rPr lang="en-US" sz="2400" dirty="0" err="1">
                <a:solidFill>
                  <a:schemeClr val="accent5">
                    <a:lumMod val="40000"/>
                    <a:lumOff val="60000"/>
                  </a:schemeClr>
                </a:solidFill>
                <a:latin typeface="+mn-lt"/>
                <a:cs typeface="+mn-cs"/>
              </a:rPr>
              <a:t>meningkat</a:t>
            </a:r>
            <a:r>
              <a:rPr lang="en-US" sz="2400" dirty="0">
                <a:solidFill>
                  <a:schemeClr val="accent5">
                    <a:lumMod val="40000"/>
                    <a:lumOff val="60000"/>
                  </a:schemeClr>
                </a:solidFill>
                <a:latin typeface="+mn-lt"/>
                <a:cs typeface="+mn-cs"/>
              </a:rPr>
              <a:t> dan </a:t>
            </a:r>
            <a:r>
              <a:rPr lang="en-US" sz="2400" dirty="0" err="1">
                <a:solidFill>
                  <a:schemeClr val="accent5">
                    <a:lumMod val="40000"/>
                    <a:lumOff val="60000"/>
                  </a:schemeClr>
                </a:solidFill>
                <a:latin typeface="+mn-lt"/>
                <a:cs typeface="+mn-cs"/>
              </a:rPr>
              <a:t>mengungguli</a:t>
            </a:r>
            <a:r>
              <a:rPr lang="en-US" sz="2400" dirty="0">
                <a:solidFill>
                  <a:schemeClr val="accent5">
                    <a:lumMod val="40000"/>
                    <a:lumOff val="60000"/>
                  </a:schemeClr>
                </a:solidFill>
                <a:latin typeface="+mn-lt"/>
                <a:cs typeface="+mn-cs"/>
              </a:rPr>
              <a:t> </a:t>
            </a:r>
            <a:r>
              <a:rPr lang="en-US" sz="2400" dirty="0" err="1">
                <a:solidFill>
                  <a:schemeClr val="accent5">
                    <a:lumMod val="40000"/>
                    <a:lumOff val="60000"/>
                  </a:schemeClr>
                </a:solidFill>
                <a:latin typeface="+mn-lt"/>
                <a:cs typeface="+mn-cs"/>
              </a:rPr>
              <a:t>kinerja</a:t>
            </a:r>
            <a:r>
              <a:rPr lang="en-US" sz="2400" dirty="0">
                <a:solidFill>
                  <a:schemeClr val="accent5">
                    <a:lumMod val="40000"/>
                    <a:lumOff val="60000"/>
                  </a:schemeClr>
                </a:solidFill>
                <a:latin typeface="+mn-lt"/>
                <a:cs typeface="+mn-cs"/>
              </a:rPr>
              <a:t> </a:t>
            </a:r>
            <a:r>
              <a:rPr lang="en-US" sz="2400" dirty="0" err="1">
                <a:solidFill>
                  <a:schemeClr val="accent5">
                    <a:lumMod val="40000"/>
                    <a:lumOff val="60000"/>
                  </a:schemeClr>
                </a:solidFill>
                <a:latin typeface="+mn-lt"/>
                <a:cs typeface="+mn-cs"/>
              </a:rPr>
              <a:t>pesaing</a:t>
            </a:r>
            <a:r>
              <a:rPr lang="en-US" sz="2400" dirty="0">
                <a:solidFill>
                  <a:schemeClr val="accent5">
                    <a:lumMod val="40000"/>
                    <a:lumOff val="60000"/>
                  </a:schemeClr>
                </a:solidFill>
                <a:latin typeface="+mn-lt"/>
                <a:cs typeface="+mn-cs"/>
              </a:rPr>
              <a:t>. Karena </a:t>
            </a:r>
            <a:r>
              <a:rPr lang="en-US" sz="2400" dirty="0" err="1">
                <a:solidFill>
                  <a:schemeClr val="accent5">
                    <a:lumMod val="40000"/>
                    <a:lumOff val="60000"/>
                  </a:schemeClr>
                </a:solidFill>
                <a:latin typeface="+mn-lt"/>
                <a:cs typeface="+mn-cs"/>
              </a:rPr>
              <a:t>persaingan</a:t>
            </a:r>
            <a:r>
              <a:rPr lang="en-US" sz="2400" dirty="0">
                <a:solidFill>
                  <a:schemeClr val="accent5">
                    <a:lumMod val="40000"/>
                    <a:lumOff val="60000"/>
                  </a:schemeClr>
                </a:solidFill>
                <a:latin typeface="+mn-lt"/>
                <a:cs typeface="+mn-cs"/>
              </a:rPr>
              <a:t> yang </a:t>
            </a:r>
            <a:r>
              <a:rPr lang="en-US" sz="2400" dirty="0" err="1">
                <a:solidFill>
                  <a:schemeClr val="accent5">
                    <a:lumMod val="40000"/>
                    <a:lumOff val="60000"/>
                  </a:schemeClr>
                </a:solidFill>
                <a:latin typeface="+mn-lt"/>
                <a:cs typeface="+mn-cs"/>
              </a:rPr>
              <a:t>ketat</a:t>
            </a:r>
            <a:r>
              <a:rPr lang="en-US" sz="2400" dirty="0">
                <a:solidFill>
                  <a:schemeClr val="accent5">
                    <a:lumMod val="40000"/>
                    <a:lumOff val="60000"/>
                  </a:schemeClr>
                </a:solidFill>
                <a:latin typeface="+mn-lt"/>
                <a:cs typeface="+mn-cs"/>
              </a:rPr>
              <a:t>  dan </a:t>
            </a:r>
            <a:r>
              <a:rPr lang="en-US" sz="2400" dirty="0" err="1">
                <a:solidFill>
                  <a:schemeClr val="accent5">
                    <a:lumMod val="40000"/>
                    <a:lumOff val="60000"/>
                  </a:schemeClr>
                </a:solidFill>
                <a:latin typeface="+mn-lt"/>
                <a:cs typeface="+mn-cs"/>
              </a:rPr>
              <a:t>semakin</a:t>
            </a:r>
            <a:r>
              <a:rPr lang="en-US" sz="2400" dirty="0">
                <a:solidFill>
                  <a:schemeClr val="accent5">
                    <a:lumMod val="40000"/>
                    <a:lumOff val="60000"/>
                  </a:schemeClr>
                </a:solidFill>
                <a:latin typeface="+mn-lt"/>
                <a:cs typeface="+mn-cs"/>
              </a:rPr>
              <a:t> </a:t>
            </a:r>
            <a:r>
              <a:rPr lang="en-US" sz="2400" dirty="0" err="1">
                <a:solidFill>
                  <a:schemeClr val="accent5">
                    <a:lumMod val="40000"/>
                    <a:lumOff val="60000"/>
                  </a:schemeClr>
                </a:solidFill>
                <a:latin typeface="+mn-lt"/>
                <a:cs typeface="+mn-cs"/>
              </a:rPr>
              <a:t>meningkat</a:t>
            </a:r>
            <a:r>
              <a:rPr lang="en-US" sz="2400" dirty="0">
                <a:solidFill>
                  <a:schemeClr val="accent5">
                    <a:lumMod val="40000"/>
                    <a:lumOff val="60000"/>
                  </a:schemeClr>
                </a:solidFill>
                <a:latin typeface="+mn-lt"/>
                <a:cs typeface="+mn-cs"/>
              </a:rPr>
              <a:t>, masing2 </a:t>
            </a:r>
            <a:r>
              <a:rPr lang="en-US" sz="2400" dirty="0" err="1">
                <a:solidFill>
                  <a:schemeClr val="accent5">
                    <a:lumMod val="40000"/>
                    <a:lumOff val="60000"/>
                  </a:schemeClr>
                </a:solidFill>
                <a:latin typeface="+mn-lt"/>
                <a:cs typeface="+mn-cs"/>
              </a:rPr>
              <a:t>memperoleh</a:t>
            </a:r>
            <a:r>
              <a:rPr lang="en-US" sz="2400" dirty="0">
                <a:solidFill>
                  <a:schemeClr val="accent5">
                    <a:lumMod val="40000"/>
                    <a:lumOff val="60000"/>
                  </a:schemeClr>
                </a:solidFill>
                <a:latin typeface="+mn-lt"/>
                <a:cs typeface="+mn-cs"/>
              </a:rPr>
              <a:t> profit margin yang </a:t>
            </a:r>
            <a:r>
              <a:rPr lang="en-US" sz="2400" dirty="0" err="1">
                <a:solidFill>
                  <a:schemeClr val="accent5">
                    <a:lumMod val="40000"/>
                    <a:lumOff val="60000"/>
                  </a:schemeClr>
                </a:solidFill>
                <a:latin typeface="+mn-lt"/>
                <a:cs typeface="+mn-cs"/>
              </a:rPr>
              <a:t>rendah</a:t>
            </a:r>
            <a:r>
              <a:rPr lang="en-US" sz="2400" dirty="0">
                <a:solidFill>
                  <a:schemeClr val="accent5">
                    <a:lumMod val="40000"/>
                    <a:lumOff val="60000"/>
                  </a:schemeClr>
                </a:solidFill>
                <a:latin typeface="+mn-lt"/>
                <a:cs typeface="+mn-cs"/>
              </a:rPr>
              <a:t>.</a:t>
            </a:r>
          </a:p>
          <a:p>
            <a:pPr marL="457200">
              <a:lnSpc>
                <a:spcPct val="110000"/>
              </a:lnSpc>
              <a:buSzPct val="125000"/>
            </a:pPr>
            <a:r>
              <a:rPr lang="en-US" sz="2400" dirty="0" err="1">
                <a:solidFill>
                  <a:schemeClr val="accent5">
                    <a:lumMod val="40000"/>
                    <a:lumOff val="60000"/>
                  </a:schemeClr>
                </a:solidFill>
                <a:latin typeface="+mn-lt"/>
                <a:cs typeface="+mn-cs"/>
              </a:rPr>
              <a:t>Strategi</a:t>
            </a:r>
            <a:r>
              <a:rPr lang="en-US" sz="2400" dirty="0">
                <a:solidFill>
                  <a:schemeClr val="accent5">
                    <a:lumMod val="40000"/>
                    <a:lumOff val="60000"/>
                  </a:schemeClr>
                </a:solidFill>
                <a:latin typeface="+mn-lt"/>
                <a:cs typeface="+mn-cs"/>
              </a:rPr>
              <a:t> yang </a:t>
            </a:r>
            <a:r>
              <a:rPr lang="en-US" sz="2400" dirty="0" err="1">
                <a:solidFill>
                  <a:schemeClr val="accent5">
                    <a:lumMod val="40000"/>
                    <a:lumOff val="60000"/>
                  </a:schemeClr>
                </a:solidFill>
                <a:latin typeface="+mn-lt"/>
                <a:cs typeface="+mn-cs"/>
              </a:rPr>
              <a:t>berhasil</a:t>
            </a:r>
            <a:r>
              <a:rPr lang="en-US" sz="2400" dirty="0">
                <a:solidFill>
                  <a:schemeClr val="accent5">
                    <a:lumMod val="40000"/>
                    <a:lumOff val="60000"/>
                  </a:schemeClr>
                </a:solidFill>
                <a:latin typeface="+mn-lt"/>
                <a:cs typeface="+mn-cs"/>
              </a:rPr>
              <a:t> </a:t>
            </a:r>
            <a:r>
              <a:rPr lang="en-US" sz="2400" dirty="0" err="1">
                <a:solidFill>
                  <a:schemeClr val="accent5">
                    <a:lumMod val="40000"/>
                    <a:lumOff val="60000"/>
                  </a:schemeClr>
                </a:solidFill>
                <a:latin typeface="+mn-lt"/>
                <a:cs typeface="+mn-cs"/>
              </a:rPr>
              <a:t>adalah</a:t>
            </a:r>
            <a:r>
              <a:rPr lang="en-US" sz="2400" dirty="0">
                <a:solidFill>
                  <a:schemeClr val="accent5">
                    <a:lumMod val="40000"/>
                    <a:lumOff val="60000"/>
                  </a:schemeClr>
                </a:solidFill>
                <a:latin typeface="+mn-lt"/>
                <a:cs typeface="+mn-cs"/>
              </a:rPr>
              <a:t> </a:t>
            </a:r>
            <a:r>
              <a:rPr lang="en-US" sz="2400" dirty="0" err="1">
                <a:solidFill>
                  <a:schemeClr val="accent5">
                    <a:lumMod val="40000"/>
                    <a:lumOff val="60000"/>
                  </a:schemeClr>
                </a:solidFill>
                <a:latin typeface="+mn-lt"/>
                <a:cs typeface="+mn-cs"/>
              </a:rPr>
              <a:t>keluar</a:t>
            </a:r>
            <a:r>
              <a:rPr lang="en-US" sz="2400" dirty="0">
                <a:solidFill>
                  <a:schemeClr val="accent5">
                    <a:lumMod val="40000"/>
                    <a:lumOff val="60000"/>
                  </a:schemeClr>
                </a:solidFill>
                <a:latin typeface="+mn-lt"/>
                <a:cs typeface="+mn-cs"/>
              </a:rPr>
              <a:t> </a:t>
            </a:r>
            <a:r>
              <a:rPr lang="en-US" sz="2400" dirty="0" err="1">
                <a:solidFill>
                  <a:schemeClr val="accent5">
                    <a:lumMod val="40000"/>
                    <a:lumOff val="60000"/>
                  </a:schemeClr>
                </a:solidFill>
                <a:latin typeface="+mn-lt"/>
                <a:cs typeface="+mn-cs"/>
              </a:rPr>
              <a:t>dari</a:t>
            </a:r>
            <a:r>
              <a:rPr lang="en-US" sz="2400" dirty="0">
                <a:solidFill>
                  <a:schemeClr val="accent5">
                    <a:lumMod val="40000"/>
                    <a:lumOff val="60000"/>
                  </a:schemeClr>
                </a:solidFill>
                <a:latin typeface="+mn-lt"/>
                <a:cs typeface="+mn-cs"/>
              </a:rPr>
              <a:t> </a:t>
            </a:r>
            <a:r>
              <a:rPr lang="en-US" sz="2400" dirty="0" err="1">
                <a:solidFill>
                  <a:schemeClr val="accent5">
                    <a:lumMod val="40000"/>
                    <a:lumOff val="60000"/>
                  </a:schemeClr>
                </a:solidFill>
                <a:latin typeface="+mn-lt"/>
                <a:cs typeface="+mn-cs"/>
              </a:rPr>
              <a:t>samudera</a:t>
            </a:r>
            <a:r>
              <a:rPr lang="en-US" sz="2400" dirty="0">
                <a:solidFill>
                  <a:schemeClr val="accent5">
                    <a:lumMod val="40000"/>
                    <a:lumOff val="60000"/>
                  </a:schemeClr>
                </a:solidFill>
                <a:latin typeface="+mn-lt"/>
                <a:cs typeface="+mn-cs"/>
              </a:rPr>
              <a:t> </a:t>
            </a:r>
            <a:r>
              <a:rPr lang="en-US" sz="2400" dirty="0" err="1">
                <a:solidFill>
                  <a:schemeClr val="accent5">
                    <a:lumMod val="40000"/>
                    <a:lumOff val="60000"/>
                  </a:schemeClr>
                </a:solidFill>
                <a:latin typeface="+mn-lt"/>
                <a:cs typeface="+mn-cs"/>
              </a:rPr>
              <a:t>merah</a:t>
            </a:r>
            <a:r>
              <a:rPr lang="en-US" sz="2400" dirty="0">
                <a:solidFill>
                  <a:schemeClr val="accent5">
                    <a:lumMod val="40000"/>
                    <a:lumOff val="60000"/>
                  </a:schemeClr>
                </a:solidFill>
                <a:latin typeface="+mn-lt"/>
                <a:cs typeface="+mn-cs"/>
              </a:rPr>
              <a:t> (</a:t>
            </a:r>
            <a:r>
              <a:rPr lang="en-US" sz="2400" dirty="0" err="1">
                <a:solidFill>
                  <a:schemeClr val="accent5">
                    <a:lumMod val="40000"/>
                    <a:lumOff val="60000"/>
                  </a:schemeClr>
                </a:solidFill>
                <a:latin typeface="+mn-lt"/>
                <a:cs typeface="+mn-cs"/>
              </a:rPr>
              <a:t>medan</a:t>
            </a:r>
            <a:r>
              <a:rPr lang="en-US" sz="2400" dirty="0">
                <a:solidFill>
                  <a:schemeClr val="accent5">
                    <a:lumMod val="40000"/>
                    <a:lumOff val="60000"/>
                  </a:schemeClr>
                </a:solidFill>
                <a:latin typeface="+mn-lt"/>
                <a:cs typeface="+mn-cs"/>
              </a:rPr>
              <a:t> </a:t>
            </a:r>
            <a:r>
              <a:rPr lang="en-US" sz="2400" dirty="0" err="1">
                <a:solidFill>
                  <a:schemeClr val="accent5">
                    <a:lumMod val="40000"/>
                    <a:lumOff val="60000"/>
                  </a:schemeClr>
                </a:solidFill>
                <a:latin typeface="+mn-lt"/>
                <a:cs typeface="+mn-cs"/>
              </a:rPr>
              <a:t>persaingan</a:t>
            </a:r>
            <a:r>
              <a:rPr lang="en-US" sz="2400" dirty="0">
                <a:solidFill>
                  <a:schemeClr val="accent5">
                    <a:lumMod val="40000"/>
                    <a:lumOff val="60000"/>
                  </a:schemeClr>
                </a:solidFill>
                <a:latin typeface="+mn-lt"/>
                <a:cs typeface="+mn-cs"/>
              </a:rPr>
              <a:t> yang </a:t>
            </a:r>
            <a:r>
              <a:rPr lang="en-US" sz="2400" dirty="0" err="1">
                <a:solidFill>
                  <a:schemeClr val="accent5">
                    <a:lumMod val="40000"/>
                    <a:lumOff val="60000"/>
                  </a:schemeClr>
                </a:solidFill>
                <a:latin typeface="+mn-lt"/>
                <a:cs typeface="+mn-cs"/>
              </a:rPr>
              <a:t>ketat</a:t>
            </a:r>
            <a:r>
              <a:rPr lang="en-US" sz="2400" dirty="0">
                <a:solidFill>
                  <a:schemeClr val="accent5">
                    <a:lumMod val="40000"/>
                    <a:lumOff val="60000"/>
                  </a:schemeClr>
                </a:solidFill>
                <a:latin typeface="+mn-lt"/>
                <a:cs typeface="+mn-cs"/>
              </a:rPr>
              <a:t>) </a:t>
            </a:r>
            <a:r>
              <a:rPr lang="en-US" sz="2400" dirty="0" err="1">
                <a:solidFill>
                  <a:schemeClr val="accent5">
                    <a:lumMod val="40000"/>
                    <a:lumOff val="60000"/>
                  </a:schemeClr>
                </a:solidFill>
                <a:latin typeface="+mn-lt"/>
                <a:cs typeface="+mn-cs"/>
              </a:rPr>
              <a:t>ke</a:t>
            </a:r>
            <a:r>
              <a:rPr lang="en-US" sz="2400" dirty="0">
                <a:solidFill>
                  <a:schemeClr val="accent5">
                    <a:lumMod val="40000"/>
                    <a:lumOff val="60000"/>
                  </a:schemeClr>
                </a:solidFill>
                <a:latin typeface="+mn-lt"/>
                <a:cs typeface="+mn-cs"/>
              </a:rPr>
              <a:t> </a:t>
            </a:r>
            <a:r>
              <a:rPr lang="en-US" sz="2400" dirty="0" err="1">
                <a:solidFill>
                  <a:schemeClr val="accent5">
                    <a:lumMod val="40000"/>
                    <a:lumOff val="60000"/>
                  </a:schemeClr>
                </a:solidFill>
                <a:latin typeface="+mn-lt"/>
                <a:cs typeface="+mn-cs"/>
              </a:rPr>
              <a:t>samudera</a:t>
            </a:r>
            <a:r>
              <a:rPr lang="en-US" sz="2400" dirty="0">
                <a:solidFill>
                  <a:schemeClr val="accent5">
                    <a:lumMod val="40000"/>
                    <a:lumOff val="60000"/>
                  </a:schemeClr>
                </a:solidFill>
                <a:latin typeface="+mn-lt"/>
                <a:cs typeface="+mn-cs"/>
              </a:rPr>
              <a:t> </a:t>
            </a:r>
            <a:r>
              <a:rPr lang="en-US" sz="2400" dirty="0" err="1">
                <a:solidFill>
                  <a:schemeClr val="accent5">
                    <a:lumMod val="40000"/>
                    <a:lumOff val="60000"/>
                  </a:schemeClr>
                </a:solidFill>
                <a:latin typeface="+mn-lt"/>
                <a:cs typeface="+mn-cs"/>
              </a:rPr>
              <a:t>baru</a:t>
            </a:r>
            <a:r>
              <a:rPr lang="en-US" sz="2400" dirty="0">
                <a:solidFill>
                  <a:schemeClr val="accent5">
                    <a:lumMod val="40000"/>
                    <a:lumOff val="60000"/>
                  </a:schemeClr>
                </a:solidFill>
                <a:latin typeface="+mn-lt"/>
                <a:cs typeface="+mn-cs"/>
              </a:rPr>
              <a:t> yang </a:t>
            </a:r>
            <a:r>
              <a:rPr lang="en-US" sz="2400" dirty="0" err="1">
                <a:solidFill>
                  <a:schemeClr val="accent5">
                    <a:lumMod val="40000"/>
                    <a:lumOff val="60000"/>
                  </a:schemeClr>
                </a:solidFill>
                <a:latin typeface="+mn-lt"/>
                <a:cs typeface="+mn-cs"/>
              </a:rPr>
              <a:t>belum</a:t>
            </a:r>
            <a:r>
              <a:rPr lang="en-US" sz="2400" dirty="0">
                <a:solidFill>
                  <a:schemeClr val="accent5">
                    <a:lumMod val="40000"/>
                    <a:lumOff val="60000"/>
                  </a:schemeClr>
                </a:solidFill>
                <a:latin typeface="+mn-lt"/>
                <a:cs typeface="+mn-cs"/>
              </a:rPr>
              <a:t> </a:t>
            </a:r>
            <a:r>
              <a:rPr lang="en-US" sz="2400" dirty="0" err="1">
                <a:solidFill>
                  <a:schemeClr val="accent5">
                    <a:lumMod val="40000"/>
                    <a:lumOff val="60000"/>
                  </a:schemeClr>
                </a:solidFill>
                <a:latin typeface="+mn-lt"/>
                <a:cs typeface="+mn-cs"/>
              </a:rPr>
              <a:t>ada</a:t>
            </a:r>
            <a:r>
              <a:rPr lang="en-US" sz="2400" dirty="0">
                <a:solidFill>
                  <a:schemeClr val="accent5">
                    <a:lumMod val="40000"/>
                    <a:lumOff val="60000"/>
                  </a:schemeClr>
                </a:solidFill>
                <a:latin typeface="+mn-lt"/>
                <a:cs typeface="+mn-cs"/>
              </a:rPr>
              <a:t> </a:t>
            </a:r>
            <a:r>
              <a:rPr lang="en-US" sz="2400" dirty="0" err="1">
                <a:solidFill>
                  <a:schemeClr val="accent5">
                    <a:lumMod val="40000"/>
                    <a:lumOff val="60000"/>
                  </a:schemeClr>
                </a:solidFill>
                <a:latin typeface="+mn-lt"/>
                <a:cs typeface="+mn-cs"/>
              </a:rPr>
              <a:t>pesaing</a:t>
            </a:r>
            <a:r>
              <a:rPr lang="en-US" sz="2400" dirty="0">
                <a:solidFill>
                  <a:schemeClr val="accent5">
                    <a:lumMod val="40000"/>
                    <a:lumOff val="60000"/>
                  </a:schemeClr>
                </a:solidFill>
                <a:latin typeface="+mn-lt"/>
                <a:cs typeface="+mn-cs"/>
              </a:rPr>
              <a:t>.  </a:t>
            </a:r>
          </a:p>
          <a:p>
            <a:pPr marL="0">
              <a:lnSpc>
                <a:spcPct val="110000"/>
              </a:lnSpc>
              <a:buSzPct val="125000"/>
            </a:pPr>
            <a:endParaRPr lang="en-US" sz="1800" dirty="0">
              <a:latin typeface="+mn-lt"/>
              <a:cs typeface="+mn-cs"/>
            </a:endParaRPr>
          </a:p>
        </p:txBody>
      </p:sp>
      <p:sp>
        <p:nvSpPr>
          <p:cNvPr id="51" name="Footer Placeholder 6">
            <a:extLst>
              <a:ext uri="{FF2B5EF4-FFF2-40B4-BE49-F238E27FC236}">
                <a16:creationId xmlns:a16="http://schemas.microsoft.com/office/drawing/2014/main" id="{C1237D17-AF24-2783-65EC-C3E6A711EB26}"/>
              </a:ext>
            </a:extLst>
          </p:cNvPr>
          <p:cNvSpPr txBox="1">
            <a:spLocks/>
          </p:cNvSpPr>
          <p:nvPr/>
        </p:nvSpPr>
        <p:spPr>
          <a:xfrm>
            <a:off x="9136079" y="6330950"/>
            <a:ext cx="3055921" cy="355600"/>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000" dirty="0">
                <a:solidFill>
                  <a:schemeClr val="accent5">
                    <a:lumMod val="40000"/>
                    <a:lumOff val="60000"/>
                  </a:schemeClr>
                </a:solidFill>
                <a:latin typeface="Arial"/>
              </a:rPr>
              <a:t>© 2019, 2022 Prof. Rudy C Tarumingkeng, PhD</a:t>
            </a:r>
          </a:p>
        </p:txBody>
      </p:sp>
    </p:spTree>
    <p:extLst>
      <p:ext uri="{BB962C8B-B14F-4D97-AF65-F5344CB8AC3E}">
        <p14:creationId xmlns:p14="http://schemas.microsoft.com/office/powerpoint/2010/main" val="19755215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6E341-D8DA-4346-9A99-171CFAB72106}"/>
              </a:ext>
            </a:extLst>
          </p:cNvPr>
          <p:cNvSpPr txBox="1">
            <a:spLocks/>
          </p:cNvSpPr>
          <p:nvPr/>
        </p:nvSpPr>
        <p:spPr>
          <a:xfrm>
            <a:off x="2339340" y="88582"/>
            <a:ext cx="7513320" cy="1325563"/>
          </a:xfrm>
          <a:prstGeom prst="rect">
            <a:avLst/>
          </a:prstGeom>
        </p:spPr>
        <p:txBody>
          <a:bodyPr vert="horz" lIns="0" tIns="0" rIns="0" bIns="0" rtlCol="0" anchor="ctr">
            <a:normAutofit/>
          </a:bodyPr>
          <a:lstStyle>
            <a:lvl1pPr algn="l" defTabSz="914400" rtl="0" eaLnBrk="1" latinLnBrk="0" hangingPunct="1">
              <a:lnSpc>
                <a:spcPct val="90000"/>
              </a:lnSpc>
              <a:spcBef>
                <a:spcPct val="0"/>
              </a:spcBef>
              <a:buNone/>
              <a:defRPr sz="3200" b="1" i="1" kern="1200">
                <a:solidFill>
                  <a:srgbClr val="FF6633"/>
                </a:solidFill>
                <a:latin typeface="Arial"/>
                <a:ea typeface="+mj-ea"/>
                <a:cs typeface="Arial"/>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chemeClr val="accent4">
                    <a:lumMod val="60000"/>
                    <a:lumOff val="40000"/>
                  </a:schemeClr>
                </a:solidFill>
                <a:effectLst/>
                <a:uLnTx/>
                <a:uFillTx/>
                <a:latin typeface="Arial"/>
                <a:ea typeface="+mj-ea"/>
                <a:cs typeface="Arial"/>
              </a:rPr>
              <a:t>STRATEGI KANVAS (1)</a:t>
            </a:r>
          </a:p>
        </p:txBody>
      </p:sp>
      <p:sp>
        <p:nvSpPr>
          <p:cNvPr id="3" name="Text Placeholder 2">
            <a:extLst>
              <a:ext uri="{FF2B5EF4-FFF2-40B4-BE49-F238E27FC236}">
                <a16:creationId xmlns:a16="http://schemas.microsoft.com/office/drawing/2014/main" id="{A3560CEF-3599-477F-A76E-4AD6761B1A13}"/>
              </a:ext>
            </a:extLst>
          </p:cNvPr>
          <p:cNvSpPr txBox="1">
            <a:spLocks/>
          </p:cNvSpPr>
          <p:nvPr/>
        </p:nvSpPr>
        <p:spPr>
          <a:xfrm>
            <a:off x="236220" y="1253331"/>
            <a:ext cx="11719560" cy="4351338"/>
          </a:xfrm>
          <a:prstGeom prst="rect">
            <a:avLst/>
          </a:prstGeom>
        </p:spPr>
        <p:txBody>
          <a:bodyPr vert="horz" lIns="0" tIns="0" rIns="0" bIns="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Rounded MT Bold"/>
                <a:ea typeface="+mn-ea"/>
                <a:cs typeface="Arial Rounded MT Bold"/>
              </a:defRPr>
            </a:lvl1pPr>
            <a:lvl2pPr marL="685800" indent="-228600" algn="l" defTabSz="914400" rtl="0" eaLnBrk="1" latinLnBrk="0" hangingPunct="1">
              <a:lnSpc>
                <a:spcPct val="90000"/>
              </a:lnSpc>
              <a:spcBef>
                <a:spcPts val="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Font typeface="+mj-lt"/>
              <a:buAutoNum type="alphaLcPeriod"/>
            </a:pPr>
            <a:r>
              <a:rPr lang="en-US" sz="2400" dirty="0" err="1">
                <a:solidFill>
                  <a:schemeClr val="accent5">
                    <a:lumMod val="40000"/>
                    <a:lumOff val="60000"/>
                  </a:schemeClr>
                </a:solidFill>
                <a:latin typeface="Calibri" panose="020F0502020204030204" pitchFamily="34" charset="0"/>
                <a:cs typeface="Calibri" panose="020F0502020204030204" pitchFamily="34" charset="0"/>
              </a:rPr>
              <a:t>Menangkap</a:t>
            </a:r>
            <a:r>
              <a:rPr lang="en-US" sz="2400" dirty="0">
                <a:solidFill>
                  <a:schemeClr val="accent5">
                    <a:lumMod val="40000"/>
                    <a:lumOff val="60000"/>
                  </a:schemeClr>
                </a:solidFill>
                <a:latin typeface="Calibri" panose="020F0502020204030204" pitchFamily="34" charset="0"/>
                <a:cs typeface="Calibri" panose="020F0502020204030204" pitchFamily="34" charset="0"/>
              </a:rPr>
              <a:t> “</a:t>
            </a:r>
            <a:r>
              <a:rPr lang="en-US" sz="2400" dirty="0" err="1">
                <a:solidFill>
                  <a:schemeClr val="accent5">
                    <a:lumMod val="40000"/>
                    <a:lumOff val="60000"/>
                  </a:schemeClr>
                </a:solidFill>
                <a:latin typeface="Calibri" panose="020F0502020204030204" pitchFamily="34" charset="0"/>
                <a:cs typeface="Calibri" panose="020F0502020204030204" pitchFamily="34" charset="0"/>
              </a:rPr>
              <a:t>permainan</a:t>
            </a:r>
            <a:r>
              <a:rPr lang="en-US" sz="2400" dirty="0">
                <a:solidFill>
                  <a:schemeClr val="accent5">
                    <a:lumMod val="40000"/>
                    <a:lumOff val="60000"/>
                  </a:schemeClr>
                </a:solidFill>
                <a:latin typeface="Calibri" panose="020F0502020204030204" pitchFamily="34" charset="0"/>
                <a:cs typeface="Calibri" panose="020F0502020204030204" pitchFamily="34" charset="0"/>
              </a:rPr>
              <a:t>” </a:t>
            </a:r>
            <a:r>
              <a:rPr lang="en-US" sz="2400" dirty="0" err="1">
                <a:solidFill>
                  <a:schemeClr val="accent5">
                    <a:lumMod val="40000"/>
                    <a:lumOff val="60000"/>
                  </a:schemeClr>
                </a:solidFill>
                <a:latin typeface="Calibri" panose="020F0502020204030204" pitchFamily="34" charset="0"/>
                <a:cs typeface="Calibri" panose="020F0502020204030204" pitchFamily="34" charset="0"/>
              </a:rPr>
              <a:t>baru</a:t>
            </a:r>
            <a:r>
              <a:rPr lang="en-US" sz="2400" dirty="0">
                <a:solidFill>
                  <a:schemeClr val="accent5">
                    <a:lumMod val="40000"/>
                    <a:lumOff val="60000"/>
                  </a:schemeClr>
                </a:solidFill>
                <a:latin typeface="Calibri" panose="020F0502020204030204" pitchFamily="34" charset="0"/>
                <a:cs typeface="Calibri" panose="020F0502020204030204" pitchFamily="34" charset="0"/>
              </a:rPr>
              <a:t> dalam </a:t>
            </a:r>
            <a:r>
              <a:rPr lang="en-US" sz="2400" dirty="0" err="1">
                <a:solidFill>
                  <a:schemeClr val="accent5">
                    <a:lumMod val="40000"/>
                    <a:lumOff val="60000"/>
                  </a:schemeClr>
                </a:solidFill>
                <a:latin typeface="Calibri" panose="020F0502020204030204" pitchFamily="34" charset="0"/>
                <a:cs typeface="Calibri" panose="020F0502020204030204" pitchFamily="34" charset="0"/>
              </a:rPr>
              <a:t>pemasaran</a:t>
            </a:r>
            <a:r>
              <a:rPr lang="en-US" sz="2400" dirty="0">
                <a:solidFill>
                  <a:schemeClr val="accent5">
                    <a:lumMod val="40000"/>
                    <a:lumOff val="60000"/>
                  </a:schemeClr>
                </a:solidFill>
                <a:latin typeface="Calibri" panose="020F0502020204030204" pitchFamily="34" charset="0"/>
                <a:cs typeface="Calibri" panose="020F0502020204030204" pitchFamily="34" charset="0"/>
              </a:rPr>
              <a:t> – </a:t>
            </a:r>
            <a:r>
              <a:rPr lang="en-US" sz="2400" dirty="0" err="1">
                <a:solidFill>
                  <a:schemeClr val="accent5">
                    <a:lumMod val="40000"/>
                    <a:lumOff val="60000"/>
                  </a:schemeClr>
                </a:solidFill>
                <a:latin typeface="Calibri" panose="020F0502020204030204" pitchFamily="34" charset="0"/>
                <a:cs typeface="Calibri" panose="020F0502020204030204" pitchFamily="34" charset="0"/>
              </a:rPr>
              <a:t>merinci</a:t>
            </a:r>
            <a:r>
              <a:rPr lang="en-US" sz="2400" dirty="0">
                <a:solidFill>
                  <a:schemeClr val="accent5">
                    <a:lumMod val="40000"/>
                    <a:lumOff val="60000"/>
                  </a:schemeClr>
                </a:solidFill>
                <a:latin typeface="Calibri" panose="020F0502020204030204" pitchFamily="34" charset="0"/>
                <a:cs typeface="Calibri" panose="020F0502020204030204" pitchFamily="34" charset="0"/>
              </a:rPr>
              <a:t> faktor2 </a:t>
            </a:r>
            <a:r>
              <a:rPr lang="en-US" sz="2400" dirty="0" err="1">
                <a:solidFill>
                  <a:schemeClr val="accent5">
                    <a:lumMod val="40000"/>
                    <a:lumOff val="60000"/>
                  </a:schemeClr>
                </a:solidFill>
                <a:latin typeface="Calibri" panose="020F0502020204030204" pitchFamily="34" charset="0"/>
                <a:cs typeface="Calibri" panose="020F0502020204030204" pitchFamily="34" charset="0"/>
              </a:rPr>
              <a:t>pemeran</a:t>
            </a:r>
            <a:r>
              <a:rPr lang="en-US" sz="2400" dirty="0">
                <a:solidFill>
                  <a:schemeClr val="accent5">
                    <a:lumMod val="40000"/>
                    <a:lumOff val="60000"/>
                  </a:schemeClr>
                </a:solidFill>
                <a:latin typeface="Calibri" panose="020F0502020204030204" pitchFamily="34" charset="0"/>
                <a:cs typeface="Calibri" panose="020F0502020204030204" pitchFamily="34" charset="0"/>
              </a:rPr>
              <a:t> </a:t>
            </a:r>
            <a:r>
              <a:rPr lang="en-US" sz="2400" dirty="0" err="1">
                <a:solidFill>
                  <a:schemeClr val="accent5">
                    <a:lumMod val="40000"/>
                    <a:lumOff val="60000"/>
                  </a:schemeClr>
                </a:solidFill>
                <a:latin typeface="Calibri" panose="020F0502020204030204" pitchFamily="34" charset="0"/>
                <a:cs typeface="Calibri" panose="020F0502020204030204" pitchFamily="34" charset="0"/>
              </a:rPr>
              <a:t>yg</a:t>
            </a:r>
            <a:r>
              <a:rPr lang="en-US" sz="2400" dirty="0">
                <a:solidFill>
                  <a:schemeClr val="accent5">
                    <a:lumMod val="40000"/>
                    <a:lumOff val="60000"/>
                  </a:schemeClr>
                </a:solidFill>
                <a:latin typeface="Calibri" panose="020F0502020204030204" pitchFamily="34" charset="0"/>
                <a:cs typeface="Calibri" panose="020F0502020204030204" pitchFamily="34" charset="0"/>
              </a:rPr>
              <a:t>  </a:t>
            </a:r>
            <a:r>
              <a:rPr lang="en-US" sz="2400" dirty="0" err="1">
                <a:solidFill>
                  <a:schemeClr val="accent5">
                    <a:lumMod val="40000"/>
                    <a:lumOff val="60000"/>
                  </a:schemeClr>
                </a:solidFill>
                <a:latin typeface="Calibri" panose="020F0502020204030204" pitchFamily="34" charset="0"/>
                <a:cs typeface="Calibri" panose="020F0502020204030204" pitchFamily="34" charset="0"/>
              </a:rPr>
              <a:t>bersaing</a:t>
            </a:r>
            <a:r>
              <a:rPr lang="en-US" sz="2400" dirty="0">
                <a:solidFill>
                  <a:schemeClr val="accent5">
                    <a:lumMod val="40000"/>
                    <a:lumOff val="60000"/>
                  </a:schemeClr>
                </a:solidFill>
                <a:latin typeface="Calibri" panose="020F0502020204030204" pitchFamily="34" charset="0"/>
                <a:cs typeface="Calibri" panose="020F0502020204030204" pitchFamily="34" charset="0"/>
              </a:rPr>
              <a:t> dalam </a:t>
            </a:r>
            <a:r>
              <a:rPr lang="en-US" sz="2400" dirty="0" err="1">
                <a:solidFill>
                  <a:schemeClr val="accent5">
                    <a:lumMod val="40000"/>
                    <a:lumOff val="60000"/>
                  </a:schemeClr>
                </a:solidFill>
                <a:latin typeface="Calibri" panose="020F0502020204030204" pitchFamily="34" charset="0"/>
                <a:cs typeface="Calibri" panose="020F0502020204030204" pitchFamily="34" charset="0"/>
              </a:rPr>
              <a:t>produk</a:t>
            </a:r>
            <a:r>
              <a:rPr lang="en-US" sz="2400" dirty="0">
                <a:solidFill>
                  <a:schemeClr val="accent5">
                    <a:lumMod val="40000"/>
                    <a:lumOff val="60000"/>
                  </a:schemeClr>
                </a:solidFill>
                <a:latin typeface="Calibri" panose="020F0502020204030204" pitchFamily="34" charset="0"/>
                <a:cs typeface="Calibri" panose="020F0502020204030204" pitchFamily="34" charset="0"/>
              </a:rPr>
              <a:t>, </a:t>
            </a:r>
            <a:r>
              <a:rPr lang="en-US" sz="2400" dirty="0" err="1">
                <a:solidFill>
                  <a:schemeClr val="accent5">
                    <a:lumMod val="40000"/>
                    <a:lumOff val="60000"/>
                  </a:schemeClr>
                </a:solidFill>
                <a:latin typeface="Calibri" panose="020F0502020204030204" pitchFamily="34" charset="0"/>
                <a:cs typeface="Calibri" panose="020F0502020204030204" pitchFamily="34" charset="0"/>
              </a:rPr>
              <a:t>pelayanan</a:t>
            </a:r>
            <a:r>
              <a:rPr lang="en-US" sz="2400" dirty="0">
                <a:solidFill>
                  <a:schemeClr val="accent5">
                    <a:lumMod val="40000"/>
                    <a:lumOff val="60000"/>
                  </a:schemeClr>
                </a:solidFill>
                <a:latin typeface="Calibri" panose="020F0502020204030204" pitchFamily="34" charset="0"/>
                <a:cs typeface="Calibri" panose="020F0502020204030204" pitchFamily="34" charset="0"/>
              </a:rPr>
              <a:t> dan </a:t>
            </a:r>
            <a:r>
              <a:rPr lang="en-US" sz="2400" i="1" dirty="0">
                <a:solidFill>
                  <a:schemeClr val="accent5">
                    <a:lumMod val="40000"/>
                    <a:lumOff val="60000"/>
                  </a:schemeClr>
                </a:solidFill>
                <a:latin typeface="Calibri" panose="020F0502020204030204" pitchFamily="34" charset="0"/>
                <a:cs typeface="Calibri" panose="020F0502020204030204" pitchFamily="34" charset="0"/>
              </a:rPr>
              <a:t>delivery</a:t>
            </a:r>
            <a:r>
              <a:rPr lang="en-US" sz="2400" dirty="0">
                <a:solidFill>
                  <a:schemeClr val="accent5">
                    <a:lumMod val="40000"/>
                    <a:lumOff val="60000"/>
                  </a:schemeClr>
                </a:solidFill>
                <a:latin typeface="Calibri" panose="020F0502020204030204" pitchFamily="34" charset="0"/>
                <a:cs typeface="Calibri" panose="020F0502020204030204" pitchFamily="34" charset="0"/>
              </a:rPr>
              <a:t>. </a:t>
            </a:r>
          </a:p>
          <a:p>
            <a:pPr marL="514350" indent="-514350">
              <a:buFont typeface="+mj-lt"/>
              <a:buAutoNum type="alphaLcPeriod"/>
            </a:pPr>
            <a:r>
              <a:rPr lang="en-US" sz="2400" dirty="0" err="1">
                <a:solidFill>
                  <a:schemeClr val="accent5">
                    <a:lumMod val="40000"/>
                    <a:lumOff val="60000"/>
                  </a:schemeClr>
                </a:solidFill>
                <a:latin typeface="Calibri" panose="020F0502020204030204" pitchFamily="34" charset="0"/>
                <a:cs typeface="Calibri" panose="020F0502020204030204" pitchFamily="34" charset="0"/>
              </a:rPr>
              <a:t>Misalnya</a:t>
            </a:r>
            <a:r>
              <a:rPr lang="en-US" sz="2400" dirty="0">
                <a:solidFill>
                  <a:schemeClr val="accent5">
                    <a:lumMod val="40000"/>
                    <a:lumOff val="60000"/>
                  </a:schemeClr>
                </a:solidFill>
                <a:latin typeface="Calibri" panose="020F0502020204030204" pitchFamily="34" charset="0"/>
                <a:cs typeface="Calibri" panose="020F0502020204030204" pitchFamily="34" charset="0"/>
              </a:rPr>
              <a:t>, </a:t>
            </a:r>
            <a:r>
              <a:rPr lang="en-US" sz="2400" dirty="0" err="1">
                <a:solidFill>
                  <a:schemeClr val="accent5">
                    <a:lumMod val="40000"/>
                    <a:lumOff val="60000"/>
                  </a:schemeClr>
                </a:solidFill>
                <a:latin typeface="Calibri" panose="020F0502020204030204" pitchFamily="34" charset="0"/>
                <a:cs typeface="Calibri" panose="020F0502020204030204" pitchFamily="34" charset="0"/>
              </a:rPr>
              <a:t>industri</a:t>
            </a:r>
            <a:r>
              <a:rPr lang="en-US" sz="2400" dirty="0">
                <a:solidFill>
                  <a:schemeClr val="accent5">
                    <a:lumMod val="40000"/>
                    <a:lumOff val="60000"/>
                  </a:schemeClr>
                </a:solidFill>
                <a:latin typeface="Calibri" panose="020F0502020204030204" pitchFamily="34" charset="0"/>
                <a:cs typeface="Calibri" panose="020F0502020204030204" pitchFamily="34" charset="0"/>
              </a:rPr>
              <a:t> </a:t>
            </a:r>
            <a:r>
              <a:rPr lang="en-US" sz="2400" dirty="0" err="1">
                <a:solidFill>
                  <a:schemeClr val="accent5">
                    <a:lumMod val="40000"/>
                    <a:lumOff val="60000"/>
                  </a:schemeClr>
                </a:solidFill>
                <a:latin typeface="Calibri" panose="020F0502020204030204" pitchFamily="34" charset="0"/>
                <a:cs typeface="Calibri" panose="020F0502020204030204" pitchFamily="34" charset="0"/>
              </a:rPr>
              <a:t>anggur</a:t>
            </a:r>
            <a:r>
              <a:rPr lang="en-US" sz="2400" dirty="0">
                <a:solidFill>
                  <a:schemeClr val="accent5">
                    <a:lumMod val="40000"/>
                    <a:lumOff val="60000"/>
                  </a:schemeClr>
                </a:solidFill>
                <a:latin typeface="Calibri" panose="020F0502020204030204" pitchFamily="34" charset="0"/>
                <a:cs typeface="Calibri" panose="020F0502020204030204" pitchFamily="34" charset="0"/>
              </a:rPr>
              <a:t> </a:t>
            </a:r>
            <a:r>
              <a:rPr lang="en-US" sz="2400" dirty="0" err="1">
                <a:solidFill>
                  <a:schemeClr val="accent5">
                    <a:lumMod val="40000"/>
                    <a:lumOff val="60000"/>
                  </a:schemeClr>
                </a:solidFill>
                <a:latin typeface="Calibri" panose="020F0502020204030204" pitchFamily="34" charset="0"/>
                <a:cs typeface="Calibri" panose="020F0502020204030204" pitchFamily="34" charset="0"/>
              </a:rPr>
              <a:t>bersaing</a:t>
            </a:r>
            <a:r>
              <a:rPr lang="en-US" sz="2400" dirty="0">
                <a:solidFill>
                  <a:schemeClr val="accent5">
                    <a:lumMod val="40000"/>
                    <a:lumOff val="60000"/>
                  </a:schemeClr>
                </a:solidFill>
                <a:latin typeface="Calibri" panose="020F0502020204030204" pitchFamily="34" charset="0"/>
                <a:cs typeface="Calibri" panose="020F0502020204030204" pitchFamily="34" charset="0"/>
              </a:rPr>
              <a:t> dalam </a:t>
            </a:r>
            <a:r>
              <a:rPr lang="en-US" sz="2400" dirty="0" err="1">
                <a:solidFill>
                  <a:schemeClr val="accent5">
                    <a:lumMod val="40000"/>
                    <a:lumOff val="60000"/>
                  </a:schemeClr>
                </a:solidFill>
                <a:latin typeface="Calibri" panose="020F0502020204030204" pitchFamily="34" charset="0"/>
                <a:cs typeface="Calibri" panose="020F0502020204030204" pitchFamily="34" charset="0"/>
              </a:rPr>
              <a:t>harga</a:t>
            </a:r>
            <a:r>
              <a:rPr lang="en-US" sz="2400" dirty="0">
                <a:solidFill>
                  <a:schemeClr val="accent5">
                    <a:lumMod val="40000"/>
                    <a:lumOff val="60000"/>
                  </a:schemeClr>
                </a:solidFill>
                <a:latin typeface="Calibri" panose="020F0502020204030204" pitchFamily="34" charset="0"/>
                <a:cs typeface="Calibri" panose="020F0502020204030204" pitchFamily="34" charset="0"/>
              </a:rPr>
              <a:t> per </a:t>
            </a:r>
            <a:r>
              <a:rPr lang="en-US" sz="2400" dirty="0" err="1">
                <a:solidFill>
                  <a:schemeClr val="accent5">
                    <a:lumMod val="40000"/>
                    <a:lumOff val="60000"/>
                  </a:schemeClr>
                </a:solidFill>
                <a:latin typeface="Calibri" panose="020F0502020204030204" pitchFamily="34" charset="0"/>
                <a:cs typeface="Calibri" panose="020F0502020204030204" pitchFamily="34" charset="0"/>
              </a:rPr>
              <a:t>botol</a:t>
            </a:r>
            <a:r>
              <a:rPr lang="en-US" sz="2400" dirty="0">
                <a:solidFill>
                  <a:schemeClr val="accent5">
                    <a:lumMod val="40000"/>
                    <a:lumOff val="60000"/>
                  </a:schemeClr>
                </a:solidFill>
                <a:latin typeface="Calibri" panose="020F0502020204030204" pitchFamily="34" charset="0"/>
                <a:cs typeface="Calibri" panose="020F0502020204030204" pitchFamily="34" charset="0"/>
              </a:rPr>
              <a:t>, </a:t>
            </a:r>
            <a:r>
              <a:rPr lang="en-US" sz="2400" dirty="0" err="1">
                <a:solidFill>
                  <a:schemeClr val="accent5">
                    <a:lumMod val="40000"/>
                    <a:lumOff val="60000"/>
                  </a:schemeClr>
                </a:solidFill>
                <a:latin typeface="Calibri" panose="020F0502020204030204" pitchFamily="34" charset="0"/>
                <a:cs typeface="Calibri" panose="020F0502020204030204" pitchFamily="34" charset="0"/>
              </a:rPr>
              <a:t>pengepakan</a:t>
            </a:r>
            <a:r>
              <a:rPr lang="en-US" sz="2400" dirty="0">
                <a:solidFill>
                  <a:schemeClr val="accent5">
                    <a:lumMod val="40000"/>
                    <a:lumOff val="60000"/>
                  </a:schemeClr>
                </a:solidFill>
                <a:latin typeface="Calibri" panose="020F0502020204030204" pitchFamily="34" charset="0"/>
                <a:cs typeface="Calibri" panose="020F0502020204030204" pitchFamily="34" charset="0"/>
              </a:rPr>
              <a:t>, </a:t>
            </a:r>
            <a:r>
              <a:rPr lang="en-US" sz="2400" dirty="0" err="1">
                <a:solidFill>
                  <a:schemeClr val="accent5">
                    <a:lumMod val="40000"/>
                    <a:lumOff val="60000"/>
                  </a:schemeClr>
                </a:solidFill>
                <a:latin typeface="Calibri" panose="020F0502020204030204" pitchFamily="34" charset="0"/>
                <a:cs typeface="Calibri" panose="020F0502020204030204" pitchFamily="34" charset="0"/>
              </a:rPr>
              <a:t>strategi</a:t>
            </a:r>
            <a:r>
              <a:rPr lang="en-US" sz="2400" dirty="0">
                <a:solidFill>
                  <a:schemeClr val="accent5">
                    <a:lumMod val="40000"/>
                    <a:lumOff val="60000"/>
                  </a:schemeClr>
                </a:solidFill>
                <a:latin typeface="Calibri" panose="020F0502020204030204" pitchFamily="34" charset="0"/>
                <a:cs typeface="Calibri" panose="020F0502020204030204" pitchFamily="34" charset="0"/>
              </a:rPr>
              <a:t> pasar, </a:t>
            </a:r>
            <a:r>
              <a:rPr lang="en-US" sz="2400" dirty="0" err="1">
                <a:solidFill>
                  <a:schemeClr val="accent5">
                    <a:lumMod val="40000"/>
                    <a:lumOff val="60000"/>
                  </a:schemeClr>
                </a:solidFill>
                <a:latin typeface="Calibri" panose="020F0502020204030204" pitchFamily="34" charset="0"/>
                <a:cs typeface="Calibri" panose="020F0502020204030204" pitchFamily="34" charset="0"/>
              </a:rPr>
              <a:t>kualitas</a:t>
            </a:r>
            <a:r>
              <a:rPr lang="en-US" sz="2400" dirty="0">
                <a:solidFill>
                  <a:schemeClr val="accent5">
                    <a:lumMod val="40000"/>
                    <a:lumOff val="60000"/>
                  </a:schemeClr>
                </a:solidFill>
                <a:latin typeface="Calibri" panose="020F0502020204030204" pitchFamily="34" charset="0"/>
                <a:cs typeface="Calibri" panose="020F0502020204030204" pitchFamily="34" charset="0"/>
              </a:rPr>
              <a:t> </a:t>
            </a:r>
            <a:r>
              <a:rPr lang="en-US" sz="2400" dirty="0" err="1">
                <a:solidFill>
                  <a:schemeClr val="accent5">
                    <a:lumMod val="40000"/>
                    <a:lumOff val="60000"/>
                  </a:schemeClr>
                </a:solidFill>
                <a:latin typeface="Calibri" panose="020F0502020204030204" pitchFamily="34" charset="0"/>
                <a:cs typeface="Calibri" panose="020F0502020204030204" pitchFamily="34" charset="0"/>
              </a:rPr>
              <a:t>penuaan</a:t>
            </a:r>
            <a:r>
              <a:rPr lang="en-US" sz="2400" dirty="0">
                <a:solidFill>
                  <a:schemeClr val="accent5">
                    <a:lumMod val="40000"/>
                    <a:lumOff val="60000"/>
                  </a:schemeClr>
                </a:solidFill>
                <a:latin typeface="Calibri" panose="020F0502020204030204" pitchFamily="34" charset="0"/>
                <a:cs typeface="Calibri" panose="020F0502020204030204" pitchFamily="34" charset="0"/>
              </a:rPr>
              <a:t> (aging) </a:t>
            </a:r>
            <a:r>
              <a:rPr lang="en-US" sz="2400" dirty="0" err="1">
                <a:solidFill>
                  <a:schemeClr val="accent5">
                    <a:lumMod val="40000"/>
                    <a:lumOff val="60000"/>
                  </a:schemeClr>
                </a:solidFill>
                <a:latin typeface="Calibri" panose="020F0502020204030204" pitchFamily="34" charset="0"/>
                <a:cs typeface="Calibri" panose="020F0502020204030204" pitchFamily="34" charset="0"/>
              </a:rPr>
              <a:t>anggur</a:t>
            </a:r>
            <a:r>
              <a:rPr lang="en-US" sz="2400" dirty="0">
                <a:solidFill>
                  <a:schemeClr val="accent5">
                    <a:lumMod val="40000"/>
                    <a:lumOff val="60000"/>
                  </a:schemeClr>
                </a:solidFill>
                <a:latin typeface="Calibri" panose="020F0502020204030204" pitchFamily="34" charset="0"/>
                <a:cs typeface="Calibri" panose="020F0502020204030204" pitchFamily="34" charset="0"/>
              </a:rPr>
              <a:t>, </a:t>
            </a:r>
            <a:r>
              <a:rPr lang="en-US" sz="2400" dirty="0" err="1">
                <a:solidFill>
                  <a:schemeClr val="accent5">
                    <a:lumMod val="40000"/>
                    <a:lumOff val="60000"/>
                  </a:schemeClr>
                </a:solidFill>
                <a:latin typeface="Calibri" panose="020F0502020204030204" pitchFamily="34" charset="0"/>
                <a:cs typeface="Calibri" panose="020F0502020204030204" pitchFamily="34" charset="0"/>
              </a:rPr>
              <a:t>prestise</a:t>
            </a:r>
            <a:r>
              <a:rPr lang="en-US" sz="2400" dirty="0">
                <a:solidFill>
                  <a:schemeClr val="accent5">
                    <a:lumMod val="40000"/>
                    <a:lumOff val="60000"/>
                  </a:schemeClr>
                </a:solidFill>
                <a:latin typeface="Calibri" panose="020F0502020204030204" pitchFamily="34" charset="0"/>
                <a:cs typeface="Calibri" panose="020F0502020204030204" pitchFamily="34" charset="0"/>
              </a:rPr>
              <a:t> </a:t>
            </a:r>
            <a:r>
              <a:rPr lang="en-US" sz="2400" dirty="0" err="1">
                <a:solidFill>
                  <a:schemeClr val="accent5">
                    <a:lumMod val="40000"/>
                    <a:lumOff val="60000"/>
                  </a:schemeClr>
                </a:solidFill>
                <a:latin typeface="Calibri" panose="020F0502020204030204" pitchFamily="34" charset="0"/>
                <a:cs typeface="Calibri" panose="020F0502020204030204" pitchFamily="34" charset="0"/>
              </a:rPr>
              <a:t>dari</a:t>
            </a:r>
            <a:r>
              <a:rPr lang="en-US" sz="2400" dirty="0">
                <a:solidFill>
                  <a:schemeClr val="accent5">
                    <a:lumMod val="40000"/>
                    <a:lumOff val="60000"/>
                  </a:schemeClr>
                </a:solidFill>
                <a:latin typeface="Calibri" panose="020F0502020204030204" pitchFamily="34" charset="0"/>
                <a:cs typeface="Calibri" panose="020F0502020204030204" pitchFamily="34" charset="0"/>
              </a:rPr>
              <a:t> </a:t>
            </a:r>
            <a:r>
              <a:rPr lang="en-US" sz="2400" dirty="0" err="1">
                <a:solidFill>
                  <a:schemeClr val="accent5">
                    <a:lumMod val="40000"/>
                    <a:lumOff val="60000"/>
                  </a:schemeClr>
                </a:solidFill>
                <a:latin typeface="Calibri" panose="020F0502020204030204" pitchFamily="34" charset="0"/>
                <a:cs typeface="Calibri" panose="020F0502020204030204" pitchFamily="34" charset="0"/>
              </a:rPr>
              <a:t>kebun</a:t>
            </a:r>
            <a:r>
              <a:rPr lang="en-US" sz="2400" dirty="0">
                <a:solidFill>
                  <a:schemeClr val="accent5">
                    <a:lumMod val="40000"/>
                    <a:lumOff val="60000"/>
                  </a:schemeClr>
                </a:solidFill>
                <a:latin typeface="Calibri" panose="020F0502020204030204" pitchFamily="34" charset="0"/>
                <a:cs typeface="Calibri" panose="020F0502020204030204" pitchFamily="34" charset="0"/>
              </a:rPr>
              <a:t> </a:t>
            </a:r>
            <a:r>
              <a:rPr lang="en-US" sz="2400" dirty="0" err="1">
                <a:solidFill>
                  <a:schemeClr val="accent5">
                    <a:lumMod val="40000"/>
                    <a:lumOff val="60000"/>
                  </a:schemeClr>
                </a:solidFill>
                <a:latin typeface="Calibri" panose="020F0502020204030204" pitchFamily="34" charset="0"/>
                <a:cs typeface="Calibri" panose="020F0502020204030204" pitchFamily="34" charset="0"/>
              </a:rPr>
              <a:t>anggur</a:t>
            </a:r>
            <a:r>
              <a:rPr lang="en-US" sz="2400" dirty="0">
                <a:solidFill>
                  <a:schemeClr val="accent5">
                    <a:lumMod val="40000"/>
                    <a:lumOff val="60000"/>
                  </a:schemeClr>
                </a:solidFill>
                <a:latin typeface="Calibri" panose="020F0502020204030204" pitchFamily="34" charset="0"/>
                <a:cs typeface="Calibri" panose="020F0502020204030204" pitchFamily="34" charset="0"/>
              </a:rPr>
              <a:t> (vineyard), </a:t>
            </a:r>
            <a:r>
              <a:rPr lang="en-US" sz="2400" dirty="0" err="1">
                <a:solidFill>
                  <a:schemeClr val="accent5">
                    <a:lumMod val="40000"/>
                    <a:lumOff val="60000"/>
                  </a:schemeClr>
                </a:solidFill>
                <a:latin typeface="Calibri" panose="020F0502020204030204" pitchFamily="34" charset="0"/>
                <a:cs typeface="Calibri" panose="020F0502020204030204" pitchFamily="34" charset="0"/>
              </a:rPr>
              <a:t>kompleksitas</a:t>
            </a:r>
            <a:r>
              <a:rPr lang="en-US" sz="2400" dirty="0">
                <a:solidFill>
                  <a:schemeClr val="accent5">
                    <a:lumMod val="40000"/>
                    <a:lumOff val="60000"/>
                  </a:schemeClr>
                </a:solidFill>
                <a:latin typeface="Calibri" panose="020F0502020204030204" pitchFamily="34" charset="0"/>
                <a:cs typeface="Calibri" panose="020F0502020204030204" pitchFamily="34" charset="0"/>
              </a:rPr>
              <a:t> rasa, dan </a:t>
            </a:r>
            <a:r>
              <a:rPr lang="en-US" sz="2400" dirty="0" err="1">
                <a:solidFill>
                  <a:schemeClr val="accent5">
                    <a:lumMod val="40000"/>
                    <a:lumOff val="60000"/>
                  </a:schemeClr>
                </a:solidFill>
                <a:latin typeface="Calibri" panose="020F0502020204030204" pitchFamily="34" charset="0"/>
                <a:cs typeface="Calibri" panose="020F0502020204030204" pitchFamily="34" charset="0"/>
              </a:rPr>
              <a:t>terlampau</a:t>
            </a:r>
            <a:r>
              <a:rPr lang="en-US" sz="2400" dirty="0">
                <a:solidFill>
                  <a:schemeClr val="accent5">
                    <a:lumMod val="40000"/>
                    <a:lumOff val="60000"/>
                  </a:schemeClr>
                </a:solidFill>
                <a:latin typeface="Calibri" panose="020F0502020204030204" pitchFamily="34" charset="0"/>
                <a:cs typeface="Calibri" panose="020F0502020204030204" pitchFamily="34" charset="0"/>
              </a:rPr>
              <a:t> </a:t>
            </a:r>
            <a:r>
              <a:rPr lang="en-US" sz="2400" dirty="0" err="1">
                <a:solidFill>
                  <a:schemeClr val="accent5">
                    <a:lumMod val="40000"/>
                    <a:lumOff val="60000"/>
                  </a:schemeClr>
                </a:solidFill>
                <a:latin typeface="Calibri" panose="020F0502020204030204" pitchFamily="34" charset="0"/>
                <a:cs typeface="Calibri" panose="020F0502020204030204" pitchFamily="34" charset="0"/>
              </a:rPr>
              <a:t>banyak</a:t>
            </a:r>
            <a:r>
              <a:rPr lang="en-US" sz="2400" dirty="0">
                <a:solidFill>
                  <a:schemeClr val="accent5">
                    <a:lumMod val="40000"/>
                    <a:lumOff val="60000"/>
                  </a:schemeClr>
                </a:solidFill>
                <a:latin typeface="Calibri" panose="020F0502020204030204" pitchFamily="34" charset="0"/>
                <a:cs typeface="Calibri" panose="020F0502020204030204" pitchFamily="34" charset="0"/>
              </a:rPr>
              <a:t>  </a:t>
            </a:r>
            <a:r>
              <a:rPr lang="en-US" sz="2400" dirty="0" err="1">
                <a:solidFill>
                  <a:schemeClr val="accent5">
                    <a:lumMod val="40000"/>
                    <a:lumOff val="60000"/>
                  </a:schemeClr>
                </a:solidFill>
                <a:latin typeface="Calibri" panose="020F0502020204030204" pitchFamily="34" charset="0"/>
                <a:cs typeface="Calibri" panose="020F0502020204030204" pitchFamily="34" charset="0"/>
              </a:rPr>
              <a:t>ragam</a:t>
            </a:r>
            <a:r>
              <a:rPr lang="en-US" sz="2400" dirty="0">
                <a:solidFill>
                  <a:schemeClr val="accent5">
                    <a:lumMod val="40000"/>
                    <a:lumOff val="60000"/>
                  </a:schemeClr>
                </a:solidFill>
                <a:latin typeface="Calibri" panose="020F0502020204030204" pitchFamily="34" charset="0"/>
                <a:cs typeface="Calibri" panose="020F0502020204030204" pitchFamily="34" charset="0"/>
              </a:rPr>
              <a:t> </a:t>
            </a:r>
            <a:r>
              <a:rPr lang="en-US" sz="2400" dirty="0" err="1">
                <a:solidFill>
                  <a:schemeClr val="accent5">
                    <a:lumMod val="40000"/>
                    <a:lumOff val="60000"/>
                  </a:schemeClr>
                </a:solidFill>
                <a:latin typeface="Calibri" panose="020F0502020204030204" pitchFamily="34" charset="0"/>
                <a:cs typeface="Calibri" panose="020F0502020204030204" pitchFamily="34" charset="0"/>
              </a:rPr>
              <a:t>anggur</a:t>
            </a:r>
            <a:r>
              <a:rPr lang="en-US" sz="2400" dirty="0">
                <a:solidFill>
                  <a:schemeClr val="accent5">
                    <a:lumMod val="40000"/>
                    <a:lumOff val="60000"/>
                  </a:schemeClr>
                </a:solidFill>
                <a:latin typeface="Calibri" panose="020F0502020204030204" pitchFamily="34" charset="0"/>
                <a:cs typeface="Calibri" panose="020F0502020204030204" pitchFamily="34" charset="0"/>
              </a:rPr>
              <a:t> yang </a:t>
            </a:r>
            <a:r>
              <a:rPr lang="en-US" sz="2400" dirty="0" err="1">
                <a:solidFill>
                  <a:schemeClr val="accent5">
                    <a:lumMod val="40000"/>
                    <a:lumOff val="60000"/>
                  </a:schemeClr>
                </a:solidFill>
                <a:latin typeface="Calibri" panose="020F0502020204030204" pitchFamily="34" charset="0"/>
                <a:cs typeface="Calibri" panose="020F0502020204030204" pitchFamily="34" charset="0"/>
              </a:rPr>
              <a:t>membingungkan</a:t>
            </a:r>
            <a:r>
              <a:rPr lang="en-US" sz="2400" dirty="0">
                <a:solidFill>
                  <a:schemeClr val="accent5">
                    <a:lumMod val="40000"/>
                    <a:lumOff val="60000"/>
                  </a:schemeClr>
                </a:solidFill>
                <a:latin typeface="Calibri" panose="020F0502020204030204" pitchFamily="34" charset="0"/>
                <a:cs typeface="Calibri" panose="020F0502020204030204" pitchFamily="34" charset="0"/>
              </a:rPr>
              <a:t> </a:t>
            </a:r>
            <a:r>
              <a:rPr lang="en-US" sz="2400" dirty="0" err="1">
                <a:solidFill>
                  <a:schemeClr val="accent5">
                    <a:lumMod val="40000"/>
                    <a:lumOff val="60000"/>
                  </a:schemeClr>
                </a:solidFill>
                <a:latin typeface="Calibri" panose="020F0502020204030204" pitchFamily="34" charset="0"/>
                <a:cs typeface="Calibri" panose="020F0502020204030204" pitchFamily="34" charset="0"/>
              </a:rPr>
              <a:t>pelanggan</a:t>
            </a:r>
            <a:r>
              <a:rPr lang="en-US" sz="2400" dirty="0">
                <a:solidFill>
                  <a:schemeClr val="accent5">
                    <a:lumMod val="40000"/>
                    <a:lumOff val="60000"/>
                  </a:schemeClr>
                </a:solidFill>
                <a:latin typeface="Calibri" panose="020F0502020204030204" pitchFamily="34" charset="0"/>
                <a:cs typeface="Calibri" panose="020F0502020204030204" pitchFamily="34" charset="0"/>
              </a:rPr>
              <a:t>. </a:t>
            </a:r>
          </a:p>
          <a:p>
            <a:pPr marL="514350" indent="-514350">
              <a:buFont typeface="+mj-lt"/>
              <a:buAutoNum type="alphaLcPeriod"/>
            </a:pPr>
            <a:r>
              <a:rPr lang="en-US" sz="2400" dirty="0">
                <a:solidFill>
                  <a:schemeClr val="accent5">
                    <a:lumMod val="40000"/>
                    <a:lumOff val="60000"/>
                  </a:schemeClr>
                </a:solidFill>
                <a:latin typeface="Calibri" panose="020F0502020204030204" pitchFamily="34" charset="0"/>
                <a:cs typeface="Calibri" panose="020F0502020204030204" pitchFamily="34" charset="0"/>
              </a:rPr>
              <a:t>Masing2 </a:t>
            </a:r>
            <a:r>
              <a:rPr lang="en-US" sz="2400" dirty="0" err="1">
                <a:solidFill>
                  <a:schemeClr val="accent5">
                    <a:lumMod val="40000"/>
                    <a:lumOff val="60000"/>
                  </a:schemeClr>
                </a:solidFill>
                <a:latin typeface="Calibri" panose="020F0502020204030204" pitchFamily="34" charset="0"/>
                <a:cs typeface="Calibri" panose="020F0502020204030204" pitchFamily="34" charset="0"/>
              </a:rPr>
              <a:t>faktor</a:t>
            </a:r>
            <a:r>
              <a:rPr lang="en-US" sz="2400" dirty="0">
                <a:solidFill>
                  <a:schemeClr val="accent5">
                    <a:lumMod val="40000"/>
                    <a:lumOff val="60000"/>
                  </a:schemeClr>
                </a:solidFill>
                <a:latin typeface="Calibri" panose="020F0502020204030204" pitchFamily="34" charset="0"/>
                <a:cs typeface="Calibri" panose="020F0502020204030204" pitchFamily="34" charset="0"/>
              </a:rPr>
              <a:t> </a:t>
            </a:r>
            <a:r>
              <a:rPr lang="en-US" sz="2400" dirty="0" err="1">
                <a:solidFill>
                  <a:schemeClr val="accent5">
                    <a:lumMod val="40000"/>
                    <a:lumOff val="60000"/>
                  </a:schemeClr>
                </a:solidFill>
                <a:latin typeface="Calibri" panose="020F0502020204030204" pitchFamily="34" charset="0"/>
                <a:cs typeface="Calibri" panose="020F0502020204030204" pitchFamily="34" charset="0"/>
              </a:rPr>
              <a:t>diplotkan</a:t>
            </a:r>
            <a:r>
              <a:rPr lang="en-US" sz="2400" dirty="0">
                <a:solidFill>
                  <a:schemeClr val="accent5">
                    <a:lumMod val="40000"/>
                    <a:lumOff val="60000"/>
                  </a:schemeClr>
                </a:solidFill>
                <a:latin typeface="Calibri" panose="020F0502020204030204" pitchFamily="34" charset="0"/>
                <a:cs typeface="Calibri" panose="020F0502020204030204" pitchFamily="34" charset="0"/>
              </a:rPr>
              <a:t> pada </a:t>
            </a:r>
            <a:r>
              <a:rPr lang="en-US" sz="2400" dirty="0" err="1">
                <a:solidFill>
                  <a:schemeClr val="accent5">
                    <a:lumMod val="40000"/>
                    <a:lumOff val="60000"/>
                  </a:schemeClr>
                </a:solidFill>
                <a:latin typeface="Calibri" panose="020F0502020204030204" pitchFamily="34" charset="0"/>
                <a:cs typeface="Calibri" panose="020F0502020204030204" pitchFamily="34" charset="0"/>
              </a:rPr>
              <a:t>kanvas</a:t>
            </a:r>
            <a:r>
              <a:rPr lang="en-US" sz="2400" dirty="0">
                <a:solidFill>
                  <a:schemeClr val="accent5">
                    <a:lumMod val="40000"/>
                    <a:lumOff val="60000"/>
                  </a:schemeClr>
                </a:solidFill>
                <a:latin typeface="Calibri" panose="020F0502020204030204" pitchFamily="34" charset="0"/>
                <a:cs typeface="Calibri" panose="020F0502020204030204" pitchFamily="34" charset="0"/>
              </a:rPr>
              <a:t>; </a:t>
            </a:r>
            <a:r>
              <a:rPr lang="en-US" sz="2400" dirty="0" err="1">
                <a:solidFill>
                  <a:schemeClr val="accent5">
                    <a:lumMod val="40000"/>
                    <a:lumOff val="60000"/>
                  </a:schemeClr>
                </a:solidFill>
                <a:latin typeface="Calibri" panose="020F0502020204030204" pitchFamily="34" charset="0"/>
                <a:cs typeface="Calibri" panose="020F0502020204030204" pitchFamily="34" charset="0"/>
              </a:rPr>
              <a:t>skor</a:t>
            </a:r>
            <a:r>
              <a:rPr lang="en-US" sz="2400" dirty="0">
                <a:solidFill>
                  <a:schemeClr val="accent5">
                    <a:lumMod val="40000"/>
                    <a:lumOff val="60000"/>
                  </a:schemeClr>
                </a:solidFill>
                <a:latin typeface="Calibri" panose="020F0502020204030204" pitchFamily="34" charset="0"/>
                <a:cs typeface="Calibri" panose="020F0502020204030204" pitchFamily="34" charset="0"/>
              </a:rPr>
              <a:t> </a:t>
            </a:r>
            <a:r>
              <a:rPr lang="en-US" sz="2400" dirty="0" err="1">
                <a:solidFill>
                  <a:schemeClr val="accent5">
                    <a:lumMod val="40000"/>
                    <a:lumOff val="60000"/>
                  </a:schemeClr>
                </a:solidFill>
                <a:latin typeface="Calibri" panose="020F0502020204030204" pitchFamily="34" charset="0"/>
                <a:cs typeface="Calibri" panose="020F0502020204030204" pitchFamily="34" charset="0"/>
              </a:rPr>
              <a:t>tinggi</a:t>
            </a:r>
            <a:r>
              <a:rPr lang="en-US" sz="2400" dirty="0">
                <a:solidFill>
                  <a:schemeClr val="accent5">
                    <a:lumMod val="40000"/>
                    <a:lumOff val="60000"/>
                  </a:schemeClr>
                </a:solidFill>
                <a:latin typeface="Calibri" panose="020F0502020204030204" pitchFamily="34" charset="0"/>
                <a:cs typeface="Calibri" panose="020F0502020204030204" pitchFamily="34" charset="0"/>
              </a:rPr>
              <a:t> </a:t>
            </a:r>
            <a:r>
              <a:rPr lang="en-US" sz="2400" dirty="0" err="1">
                <a:solidFill>
                  <a:schemeClr val="accent5">
                    <a:lumMod val="40000"/>
                    <a:lumOff val="60000"/>
                  </a:schemeClr>
                </a:solidFill>
                <a:latin typeface="Calibri" panose="020F0502020204030204" pitchFamily="34" charset="0"/>
                <a:cs typeface="Calibri" panose="020F0502020204030204" pitchFamily="34" charset="0"/>
              </a:rPr>
              <a:t>menandakan</a:t>
            </a:r>
            <a:r>
              <a:rPr lang="en-US" sz="2400" dirty="0">
                <a:solidFill>
                  <a:schemeClr val="accent5">
                    <a:lumMod val="40000"/>
                    <a:lumOff val="60000"/>
                  </a:schemeClr>
                </a:solidFill>
                <a:latin typeface="Calibri" panose="020F0502020204030204" pitchFamily="34" charset="0"/>
                <a:cs typeface="Calibri" panose="020F0502020204030204" pitchFamily="34" charset="0"/>
              </a:rPr>
              <a:t> level </a:t>
            </a:r>
            <a:r>
              <a:rPr lang="en-US" sz="2400" dirty="0" err="1">
                <a:solidFill>
                  <a:schemeClr val="accent5">
                    <a:lumMod val="40000"/>
                    <a:lumOff val="60000"/>
                  </a:schemeClr>
                </a:solidFill>
                <a:latin typeface="Calibri" panose="020F0502020204030204" pitchFamily="34" charset="0"/>
                <a:cs typeface="Calibri" panose="020F0502020204030204" pitchFamily="34" charset="0"/>
              </a:rPr>
              <a:t>investasi</a:t>
            </a:r>
            <a:r>
              <a:rPr lang="en-US" sz="2400" dirty="0">
                <a:solidFill>
                  <a:schemeClr val="accent5">
                    <a:lumMod val="40000"/>
                    <a:lumOff val="60000"/>
                  </a:schemeClr>
                </a:solidFill>
                <a:latin typeface="Calibri" panose="020F0502020204030204" pitchFamily="34" charset="0"/>
                <a:cs typeface="Calibri" panose="020F0502020204030204" pitchFamily="34" charset="0"/>
              </a:rPr>
              <a:t> </a:t>
            </a:r>
            <a:r>
              <a:rPr lang="en-US" sz="2400" dirty="0" err="1">
                <a:solidFill>
                  <a:schemeClr val="accent5">
                    <a:lumMod val="40000"/>
                    <a:lumOff val="60000"/>
                  </a:schemeClr>
                </a:solidFill>
                <a:latin typeface="Calibri" panose="020F0502020204030204" pitchFamily="34" charset="0"/>
                <a:cs typeface="Calibri" panose="020F0502020204030204" pitchFamily="34" charset="0"/>
              </a:rPr>
              <a:t>perusahaan</a:t>
            </a:r>
            <a:r>
              <a:rPr lang="en-US" sz="2400" dirty="0">
                <a:solidFill>
                  <a:schemeClr val="accent5">
                    <a:lumMod val="40000"/>
                    <a:lumOff val="60000"/>
                  </a:schemeClr>
                </a:solidFill>
                <a:latin typeface="Calibri" panose="020F0502020204030204" pitchFamily="34" charset="0"/>
                <a:cs typeface="Calibri" panose="020F0502020204030204" pitchFamily="34" charset="0"/>
              </a:rPr>
              <a:t> </a:t>
            </a:r>
            <a:r>
              <a:rPr lang="en-US" sz="2400" dirty="0" err="1">
                <a:solidFill>
                  <a:schemeClr val="accent5">
                    <a:lumMod val="40000"/>
                    <a:lumOff val="60000"/>
                  </a:schemeClr>
                </a:solidFill>
                <a:latin typeface="Calibri" panose="020F0502020204030204" pitchFamily="34" charset="0"/>
                <a:cs typeface="Calibri" panose="020F0502020204030204" pitchFamily="34" charset="0"/>
              </a:rPr>
              <a:t>untuk</a:t>
            </a:r>
            <a:r>
              <a:rPr lang="en-US" sz="2400" dirty="0">
                <a:solidFill>
                  <a:schemeClr val="accent5">
                    <a:lumMod val="40000"/>
                    <a:lumOff val="60000"/>
                  </a:schemeClr>
                </a:solidFill>
                <a:latin typeface="Calibri" panose="020F0502020204030204" pitchFamily="34" charset="0"/>
                <a:cs typeface="Calibri" panose="020F0502020204030204" pitchFamily="34" charset="0"/>
              </a:rPr>
              <a:t> </a:t>
            </a:r>
            <a:r>
              <a:rPr lang="en-US" sz="2400" dirty="0" err="1">
                <a:solidFill>
                  <a:schemeClr val="accent5">
                    <a:lumMod val="40000"/>
                    <a:lumOff val="60000"/>
                  </a:schemeClr>
                </a:solidFill>
                <a:latin typeface="Calibri" panose="020F0502020204030204" pitchFamily="34" charset="0"/>
                <a:cs typeface="Calibri" panose="020F0502020204030204" pitchFamily="34" charset="0"/>
              </a:rPr>
              <a:t>faktor</a:t>
            </a:r>
            <a:r>
              <a:rPr lang="en-US" sz="2400" dirty="0">
                <a:solidFill>
                  <a:schemeClr val="accent5">
                    <a:lumMod val="40000"/>
                    <a:lumOff val="60000"/>
                  </a:schemeClr>
                </a:solidFill>
                <a:latin typeface="Calibri" panose="020F0502020204030204" pitchFamily="34" charset="0"/>
                <a:cs typeface="Calibri" panose="020F0502020204030204" pitchFamily="34" charset="0"/>
              </a:rPr>
              <a:t> </a:t>
            </a:r>
            <a:r>
              <a:rPr lang="en-US" sz="2400" dirty="0" err="1">
                <a:solidFill>
                  <a:schemeClr val="accent5">
                    <a:lumMod val="40000"/>
                    <a:lumOff val="60000"/>
                  </a:schemeClr>
                </a:solidFill>
                <a:latin typeface="Calibri" panose="020F0502020204030204" pitchFamily="34" charset="0"/>
                <a:cs typeface="Calibri" panose="020F0502020204030204" pitchFamily="34" charset="0"/>
              </a:rPr>
              <a:t>ybs</a:t>
            </a:r>
            <a:r>
              <a:rPr lang="en-US" sz="2400" dirty="0">
                <a:solidFill>
                  <a:schemeClr val="accent5">
                    <a:lumMod val="40000"/>
                    <a:lumOff val="60000"/>
                  </a:schemeClr>
                </a:solidFill>
                <a:latin typeface="Calibri" panose="020F0502020204030204" pitchFamily="34" charset="0"/>
                <a:cs typeface="Calibri" panose="020F0502020204030204" pitchFamily="34" charset="0"/>
              </a:rPr>
              <a:t>. (</a:t>
            </a:r>
            <a:r>
              <a:rPr lang="en-US" sz="2400" dirty="0" err="1">
                <a:solidFill>
                  <a:schemeClr val="accent5">
                    <a:lumMod val="40000"/>
                    <a:lumOff val="60000"/>
                  </a:schemeClr>
                </a:solidFill>
                <a:latin typeface="Calibri" panose="020F0502020204030204" pitchFamily="34" charset="0"/>
                <a:cs typeface="Calibri" panose="020F0502020204030204" pitchFamily="34" charset="0"/>
              </a:rPr>
              <a:t>misalnya</a:t>
            </a:r>
            <a:r>
              <a:rPr lang="en-US" sz="2400" dirty="0">
                <a:solidFill>
                  <a:schemeClr val="accent5">
                    <a:lumMod val="40000"/>
                    <a:lumOff val="60000"/>
                  </a:schemeClr>
                </a:solidFill>
                <a:latin typeface="Calibri" panose="020F0502020204030204" pitchFamily="34" charset="0"/>
                <a:cs typeface="Calibri" panose="020F0502020204030204" pitchFamily="34" charset="0"/>
              </a:rPr>
              <a:t> </a:t>
            </a:r>
            <a:r>
              <a:rPr lang="en-US" sz="2400" dirty="0" err="1">
                <a:solidFill>
                  <a:schemeClr val="accent5">
                    <a:lumMod val="40000"/>
                    <a:lumOff val="60000"/>
                  </a:schemeClr>
                </a:solidFill>
                <a:latin typeface="Calibri" panose="020F0502020204030204" pitchFamily="34" charset="0"/>
                <a:cs typeface="Calibri" panose="020F0502020204030204" pitchFamily="34" charset="0"/>
              </a:rPr>
              <a:t>skor</a:t>
            </a:r>
            <a:r>
              <a:rPr lang="en-US" sz="2400" dirty="0">
                <a:solidFill>
                  <a:schemeClr val="accent5">
                    <a:lumMod val="40000"/>
                    <a:lumOff val="60000"/>
                  </a:schemeClr>
                </a:solidFill>
                <a:latin typeface="Calibri" panose="020F0502020204030204" pitchFamily="34" charset="0"/>
                <a:cs typeface="Calibri" panose="020F0502020204030204" pitchFamily="34" charset="0"/>
              </a:rPr>
              <a:t> </a:t>
            </a:r>
            <a:r>
              <a:rPr lang="en-US" sz="2400" dirty="0" err="1">
                <a:solidFill>
                  <a:schemeClr val="accent5">
                    <a:lumMod val="40000"/>
                    <a:lumOff val="60000"/>
                  </a:schemeClr>
                </a:solidFill>
                <a:latin typeface="Calibri" panose="020F0502020204030204" pitchFamily="34" charset="0"/>
                <a:cs typeface="Calibri" panose="020F0502020204030204" pitchFamily="34" charset="0"/>
              </a:rPr>
              <a:t>tinggi</a:t>
            </a:r>
            <a:r>
              <a:rPr lang="en-US" sz="2400" dirty="0">
                <a:solidFill>
                  <a:schemeClr val="accent5">
                    <a:lumMod val="40000"/>
                    <a:lumOff val="60000"/>
                  </a:schemeClr>
                </a:solidFill>
                <a:latin typeface="Calibri" panose="020F0502020204030204" pitchFamily="34" charset="0"/>
                <a:cs typeface="Calibri" panose="020F0502020204030204" pitchFamily="34" charset="0"/>
              </a:rPr>
              <a:t> pada </a:t>
            </a:r>
            <a:r>
              <a:rPr lang="en-US" sz="2400" dirty="0" err="1">
                <a:solidFill>
                  <a:schemeClr val="accent5">
                    <a:lumMod val="40000"/>
                    <a:lumOff val="60000"/>
                  </a:schemeClr>
                </a:solidFill>
                <a:latin typeface="Calibri" panose="020F0502020204030204" pitchFamily="34" charset="0"/>
                <a:cs typeface="Calibri" panose="020F0502020204030204" pitchFamily="34" charset="0"/>
              </a:rPr>
              <a:t>harga</a:t>
            </a:r>
            <a:r>
              <a:rPr lang="en-US" sz="2400" dirty="0">
                <a:solidFill>
                  <a:schemeClr val="accent5">
                    <a:lumMod val="40000"/>
                    <a:lumOff val="60000"/>
                  </a:schemeClr>
                </a:solidFill>
                <a:latin typeface="Calibri" panose="020F0502020204030204" pitchFamily="34" charset="0"/>
                <a:cs typeface="Calibri" panose="020F0502020204030204" pitchFamily="34" charset="0"/>
              </a:rPr>
              <a:t> </a:t>
            </a:r>
            <a:r>
              <a:rPr lang="en-US" sz="2400" dirty="0" err="1">
                <a:solidFill>
                  <a:schemeClr val="accent5">
                    <a:lumMod val="40000"/>
                    <a:lumOff val="60000"/>
                  </a:schemeClr>
                </a:solidFill>
                <a:latin typeface="Calibri" panose="020F0502020204030204" pitchFamily="34" charset="0"/>
                <a:cs typeface="Calibri" panose="020F0502020204030204" pitchFamily="34" charset="0"/>
              </a:rPr>
              <a:t>berarti</a:t>
            </a:r>
            <a:r>
              <a:rPr lang="en-US" sz="2400" dirty="0">
                <a:solidFill>
                  <a:schemeClr val="accent5">
                    <a:lumMod val="40000"/>
                    <a:lumOff val="60000"/>
                  </a:schemeClr>
                </a:solidFill>
                <a:latin typeface="Calibri" panose="020F0502020204030204" pitchFamily="34" charset="0"/>
                <a:cs typeface="Calibri" panose="020F0502020204030204" pitchFamily="34" charset="0"/>
              </a:rPr>
              <a:t> </a:t>
            </a:r>
            <a:r>
              <a:rPr lang="en-US" sz="2400" dirty="0" err="1">
                <a:solidFill>
                  <a:schemeClr val="accent5">
                    <a:lumMod val="40000"/>
                    <a:lumOff val="60000"/>
                  </a:schemeClr>
                </a:solidFill>
                <a:latin typeface="Calibri" panose="020F0502020204030204" pitchFamily="34" charset="0"/>
                <a:cs typeface="Calibri" panose="020F0502020204030204" pitchFamily="34" charset="0"/>
              </a:rPr>
              <a:t>harga</a:t>
            </a:r>
            <a:r>
              <a:rPr lang="en-US" sz="2400" dirty="0">
                <a:solidFill>
                  <a:schemeClr val="accent5">
                    <a:lumMod val="40000"/>
                    <a:lumOff val="60000"/>
                  </a:schemeClr>
                </a:solidFill>
                <a:latin typeface="Calibri" panose="020F0502020204030204" pitchFamily="34" charset="0"/>
                <a:cs typeface="Calibri" panose="020F0502020204030204" pitchFamily="34" charset="0"/>
              </a:rPr>
              <a:t> per </a:t>
            </a:r>
            <a:r>
              <a:rPr lang="en-US" sz="2400" dirty="0" err="1">
                <a:solidFill>
                  <a:schemeClr val="accent5">
                    <a:lumMod val="40000"/>
                    <a:lumOff val="60000"/>
                  </a:schemeClr>
                </a:solidFill>
                <a:latin typeface="Calibri" panose="020F0502020204030204" pitchFamily="34" charset="0"/>
                <a:cs typeface="Calibri" panose="020F0502020204030204" pitchFamily="34" charset="0"/>
              </a:rPr>
              <a:t>botol</a:t>
            </a:r>
            <a:r>
              <a:rPr lang="en-US" sz="2400" dirty="0">
                <a:solidFill>
                  <a:schemeClr val="accent5">
                    <a:lumMod val="40000"/>
                    <a:lumOff val="60000"/>
                  </a:schemeClr>
                </a:solidFill>
                <a:latin typeface="Calibri" panose="020F0502020204030204" pitchFamily="34" charset="0"/>
                <a:cs typeface="Calibri" panose="020F0502020204030204" pitchFamily="34" charset="0"/>
              </a:rPr>
              <a:t> </a:t>
            </a:r>
            <a:r>
              <a:rPr lang="en-US" sz="2400" dirty="0" err="1">
                <a:solidFill>
                  <a:schemeClr val="accent5">
                    <a:lumMod val="40000"/>
                    <a:lumOff val="60000"/>
                  </a:schemeClr>
                </a:solidFill>
                <a:latin typeface="Calibri" panose="020F0502020204030204" pitchFamily="34" charset="0"/>
                <a:cs typeface="Calibri" panose="020F0502020204030204" pitchFamily="34" charset="0"/>
              </a:rPr>
              <a:t>tinggi</a:t>
            </a:r>
            <a:r>
              <a:rPr lang="en-US" sz="2400" dirty="0">
                <a:solidFill>
                  <a:schemeClr val="accent5">
                    <a:lumMod val="40000"/>
                    <a:lumOff val="60000"/>
                  </a:schemeClr>
                </a:solidFill>
                <a:latin typeface="Calibri" panose="020F0502020204030204" pitchFamily="34" charset="0"/>
                <a:cs typeface="Calibri" panose="020F0502020204030204" pitchFamily="34" charset="0"/>
              </a:rPr>
              <a:t>. </a:t>
            </a:r>
          </a:p>
          <a:p>
            <a:pPr marL="514350" indent="-514350">
              <a:buFont typeface="+mj-lt"/>
              <a:buAutoNum type="alphaLcPeriod" startAt="4"/>
            </a:pPr>
            <a:r>
              <a:rPr lang="en-US" sz="2400" dirty="0" err="1">
                <a:solidFill>
                  <a:schemeClr val="accent5">
                    <a:lumMod val="40000"/>
                    <a:lumOff val="60000"/>
                  </a:schemeClr>
                </a:solidFill>
                <a:latin typeface="Calibri" panose="020F0502020204030204" pitchFamily="34" charset="0"/>
                <a:cs typeface="Calibri" panose="020F0502020204030204" pitchFamily="34" charset="0"/>
              </a:rPr>
              <a:t>Untuk</a:t>
            </a:r>
            <a:r>
              <a:rPr lang="en-US" sz="2400" dirty="0">
                <a:solidFill>
                  <a:schemeClr val="accent5">
                    <a:lumMod val="40000"/>
                    <a:lumOff val="60000"/>
                  </a:schemeClr>
                </a:solidFill>
                <a:latin typeface="Calibri" panose="020F0502020204030204" pitchFamily="34" charset="0"/>
                <a:cs typeface="Calibri" panose="020F0502020204030204" pitchFamily="34" charset="0"/>
              </a:rPr>
              <a:t> </a:t>
            </a:r>
            <a:r>
              <a:rPr lang="en-US" sz="2400" dirty="0" err="1">
                <a:solidFill>
                  <a:schemeClr val="accent5">
                    <a:lumMod val="40000"/>
                    <a:lumOff val="60000"/>
                  </a:schemeClr>
                </a:solidFill>
                <a:latin typeface="Calibri" panose="020F0502020204030204" pitchFamily="34" charset="0"/>
                <a:cs typeface="Calibri" panose="020F0502020204030204" pitchFamily="34" charset="0"/>
              </a:rPr>
              <a:t>industri</a:t>
            </a:r>
            <a:r>
              <a:rPr lang="en-US" sz="2400" dirty="0">
                <a:solidFill>
                  <a:schemeClr val="accent5">
                    <a:lumMod val="40000"/>
                    <a:lumOff val="60000"/>
                  </a:schemeClr>
                </a:solidFill>
                <a:latin typeface="Calibri" panose="020F0502020204030204" pitchFamily="34" charset="0"/>
                <a:cs typeface="Calibri" panose="020F0502020204030204" pitchFamily="34" charset="0"/>
              </a:rPr>
              <a:t> </a:t>
            </a:r>
            <a:r>
              <a:rPr lang="en-US" sz="2400" dirty="0" err="1">
                <a:solidFill>
                  <a:schemeClr val="accent5">
                    <a:lumMod val="40000"/>
                    <a:lumOff val="60000"/>
                  </a:schemeClr>
                </a:solidFill>
                <a:latin typeface="Calibri" panose="020F0502020204030204" pitchFamily="34" charset="0"/>
                <a:cs typeface="Calibri" panose="020F0502020204030204" pitchFamily="34" charset="0"/>
              </a:rPr>
              <a:t>anggur</a:t>
            </a:r>
            <a:r>
              <a:rPr lang="en-US" sz="2400" dirty="0">
                <a:solidFill>
                  <a:schemeClr val="accent5">
                    <a:lumMod val="40000"/>
                    <a:lumOff val="60000"/>
                  </a:schemeClr>
                </a:solidFill>
                <a:latin typeface="Calibri" panose="020F0502020204030204" pitchFamily="34" charset="0"/>
                <a:cs typeface="Calibri" panose="020F0502020204030204" pitchFamily="34" charset="0"/>
              </a:rPr>
              <a:t> di AS – </a:t>
            </a:r>
            <a:r>
              <a:rPr lang="en-US" sz="2400" dirty="0" err="1">
                <a:solidFill>
                  <a:schemeClr val="accent5">
                    <a:lumMod val="40000"/>
                    <a:lumOff val="60000"/>
                  </a:schemeClr>
                </a:solidFill>
                <a:latin typeface="Calibri" panose="020F0502020204030204" pitchFamily="34" charset="0"/>
                <a:cs typeface="Calibri" panose="020F0502020204030204" pitchFamily="34" charset="0"/>
              </a:rPr>
              <a:t>jika</a:t>
            </a:r>
            <a:r>
              <a:rPr lang="en-US" sz="2400" dirty="0">
                <a:solidFill>
                  <a:schemeClr val="accent5">
                    <a:lumMod val="40000"/>
                    <a:lumOff val="60000"/>
                  </a:schemeClr>
                </a:solidFill>
                <a:latin typeface="Calibri" panose="020F0502020204030204" pitchFamily="34" charset="0"/>
                <a:cs typeface="Calibri" panose="020F0502020204030204" pitchFamily="34" charset="0"/>
              </a:rPr>
              <a:t> </a:t>
            </a:r>
            <a:r>
              <a:rPr lang="en-US" sz="2400" dirty="0" err="1">
                <a:solidFill>
                  <a:schemeClr val="accent5">
                    <a:lumMod val="40000"/>
                    <a:lumOff val="60000"/>
                  </a:schemeClr>
                </a:solidFill>
                <a:latin typeface="Calibri" panose="020F0502020204030204" pitchFamily="34" charset="0"/>
                <a:cs typeface="Calibri" panose="020F0502020204030204" pitchFamily="34" charset="0"/>
              </a:rPr>
              <a:t>diplotkan</a:t>
            </a:r>
            <a:r>
              <a:rPr lang="en-US" sz="2400" dirty="0">
                <a:solidFill>
                  <a:schemeClr val="accent5">
                    <a:lumMod val="40000"/>
                    <a:lumOff val="60000"/>
                  </a:schemeClr>
                </a:solidFill>
                <a:latin typeface="Calibri" panose="020F0502020204030204" pitchFamily="34" charset="0"/>
                <a:cs typeface="Calibri" panose="020F0502020204030204" pitchFamily="34" charset="0"/>
              </a:rPr>
              <a:t>, </a:t>
            </a:r>
            <a:r>
              <a:rPr lang="en-US" sz="2400" dirty="0" err="1">
                <a:solidFill>
                  <a:schemeClr val="accent5">
                    <a:lumMod val="40000"/>
                    <a:lumOff val="60000"/>
                  </a:schemeClr>
                </a:solidFill>
                <a:latin typeface="Calibri" panose="020F0502020204030204" pitchFamily="34" charset="0"/>
                <a:cs typeface="Calibri" panose="020F0502020204030204" pitchFamily="34" charset="0"/>
              </a:rPr>
              <a:t>skor</a:t>
            </a:r>
            <a:r>
              <a:rPr lang="en-US" sz="2400" dirty="0">
                <a:solidFill>
                  <a:schemeClr val="accent5">
                    <a:lumMod val="40000"/>
                    <a:lumOff val="60000"/>
                  </a:schemeClr>
                </a:solidFill>
                <a:latin typeface="Calibri" panose="020F0502020204030204" pitchFamily="34" charset="0"/>
                <a:cs typeface="Calibri" panose="020F0502020204030204" pitchFamily="34" charset="0"/>
              </a:rPr>
              <a:t> yang </a:t>
            </a:r>
            <a:r>
              <a:rPr lang="en-US" sz="2400" dirty="0" err="1">
                <a:solidFill>
                  <a:schemeClr val="accent5">
                    <a:lumMod val="40000"/>
                    <a:lumOff val="60000"/>
                  </a:schemeClr>
                </a:solidFill>
                <a:latin typeface="Calibri" panose="020F0502020204030204" pitchFamily="34" charset="0"/>
                <a:cs typeface="Calibri" panose="020F0502020204030204" pitchFamily="34" charset="0"/>
              </a:rPr>
              <a:t>diperoleh</a:t>
            </a:r>
            <a:r>
              <a:rPr lang="en-US" sz="2400" dirty="0">
                <a:solidFill>
                  <a:schemeClr val="accent5">
                    <a:lumMod val="40000"/>
                    <a:lumOff val="60000"/>
                  </a:schemeClr>
                </a:solidFill>
                <a:latin typeface="Calibri" panose="020F0502020204030204" pitchFamily="34" charset="0"/>
                <a:cs typeface="Calibri" panose="020F0502020204030204" pitchFamily="34" charset="0"/>
              </a:rPr>
              <a:t> </a:t>
            </a:r>
            <a:r>
              <a:rPr lang="en-US" sz="2400" dirty="0" err="1">
                <a:solidFill>
                  <a:schemeClr val="accent5">
                    <a:lumMod val="40000"/>
                    <a:lumOff val="60000"/>
                  </a:schemeClr>
                </a:solidFill>
                <a:latin typeface="Calibri" panose="020F0502020204030204" pitchFamily="34" charset="0"/>
                <a:cs typeface="Calibri" panose="020F0502020204030204" pitchFamily="34" charset="0"/>
              </a:rPr>
              <a:t>hampir</a:t>
            </a:r>
            <a:r>
              <a:rPr lang="en-US" sz="2400" dirty="0">
                <a:solidFill>
                  <a:schemeClr val="accent5">
                    <a:lumMod val="40000"/>
                    <a:lumOff val="60000"/>
                  </a:schemeClr>
                </a:solidFill>
                <a:latin typeface="Calibri" panose="020F0502020204030204" pitchFamily="34" charset="0"/>
                <a:cs typeface="Calibri" panose="020F0502020204030204" pitchFamily="34" charset="0"/>
              </a:rPr>
              <a:t> </a:t>
            </a:r>
            <a:r>
              <a:rPr lang="en-US" sz="2400" dirty="0" err="1">
                <a:solidFill>
                  <a:schemeClr val="accent5">
                    <a:lumMod val="40000"/>
                    <a:lumOff val="60000"/>
                  </a:schemeClr>
                </a:solidFill>
                <a:latin typeface="Calibri" panose="020F0502020204030204" pitchFamily="34" charset="0"/>
                <a:cs typeface="Calibri" panose="020F0502020204030204" pitchFamily="34" charset="0"/>
              </a:rPr>
              <a:t>mirip</a:t>
            </a:r>
            <a:r>
              <a:rPr lang="en-US" sz="2400" dirty="0">
                <a:solidFill>
                  <a:schemeClr val="accent5">
                    <a:lumMod val="40000"/>
                    <a:lumOff val="60000"/>
                  </a:schemeClr>
                </a:solidFill>
                <a:latin typeface="Calibri" panose="020F0502020204030204" pitchFamily="34" charset="0"/>
                <a:cs typeface="Calibri" panose="020F0502020204030204" pitchFamily="34" charset="0"/>
              </a:rPr>
              <a:t>.</a:t>
            </a:r>
          </a:p>
          <a:p>
            <a:pPr marL="514350" indent="-514350">
              <a:buFont typeface="+mj-lt"/>
              <a:buAutoNum type="alphaLcPeriod" startAt="4"/>
            </a:pPr>
            <a:r>
              <a:rPr lang="en-US" sz="2400" dirty="0" err="1">
                <a:solidFill>
                  <a:schemeClr val="accent5">
                    <a:lumMod val="40000"/>
                    <a:lumOff val="60000"/>
                  </a:schemeClr>
                </a:solidFill>
                <a:latin typeface="Calibri" panose="020F0502020204030204" pitchFamily="34" charset="0"/>
                <a:cs typeface="Calibri" panose="020F0502020204030204" pitchFamily="34" charset="0"/>
              </a:rPr>
              <a:t>Untuk</a:t>
            </a:r>
            <a:r>
              <a:rPr lang="en-US" sz="2400" dirty="0">
                <a:solidFill>
                  <a:schemeClr val="accent5">
                    <a:lumMod val="40000"/>
                    <a:lumOff val="60000"/>
                  </a:schemeClr>
                </a:solidFill>
                <a:latin typeface="Calibri" panose="020F0502020204030204" pitchFamily="34" charset="0"/>
                <a:cs typeface="Calibri" panose="020F0502020204030204" pitchFamily="34" charset="0"/>
              </a:rPr>
              <a:t> </a:t>
            </a:r>
            <a:r>
              <a:rPr lang="en-US" sz="2400" dirty="0" err="1">
                <a:solidFill>
                  <a:schemeClr val="accent5">
                    <a:lumMod val="40000"/>
                    <a:lumOff val="60000"/>
                  </a:schemeClr>
                </a:solidFill>
                <a:latin typeface="Calibri" panose="020F0502020204030204" pitchFamily="34" charset="0"/>
                <a:cs typeface="Calibri" panose="020F0502020204030204" pitchFamily="34" charset="0"/>
              </a:rPr>
              <a:t>meningkatkan</a:t>
            </a:r>
            <a:r>
              <a:rPr lang="en-US" sz="2400" dirty="0">
                <a:solidFill>
                  <a:schemeClr val="accent5">
                    <a:lumMod val="40000"/>
                    <a:lumOff val="60000"/>
                  </a:schemeClr>
                </a:solidFill>
                <a:latin typeface="Calibri" panose="020F0502020204030204" pitchFamily="34" charset="0"/>
                <a:cs typeface="Calibri" panose="020F0502020204030204" pitchFamily="34" charset="0"/>
              </a:rPr>
              <a:t> </a:t>
            </a:r>
            <a:r>
              <a:rPr lang="en-US" sz="2400" dirty="0" err="1">
                <a:solidFill>
                  <a:schemeClr val="accent5">
                    <a:lumMod val="40000"/>
                    <a:lumOff val="60000"/>
                  </a:schemeClr>
                </a:solidFill>
                <a:latin typeface="Calibri" panose="020F0502020204030204" pitchFamily="34" charset="0"/>
                <a:cs typeface="Calibri" panose="020F0502020204030204" pitchFamily="34" charset="0"/>
              </a:rPr>
              <a:t>diferensiasi</a:t>
            </a:r>
            <a:r>
              <a:rPr lang="en-US" sz="2400" dirty="0">
                <a:solidFill>
                  <a:schemeClr val="accent5">
                    <a:lumMod val="40000"/>
                    <a:lumOff val="60000"/>
                  </a:schemeClr>
                </a:solidFill>
                <a:latin typeface="Calibri" panose="020F0502020204030204" pitchFamily="34" charset="0"/>
                <a:cs typeface="Calibri" panose="020F0502020204030204" pitchFamily="34" charset="0"/>
              </a:rPr>
              <a:t> di pasar </a:t>
            </a:r>
            <a:r>
              <a:rPr lang="en-US" sz="2400" dirty="0" err="1">
                <a:solidFill>
                  <a:schemeClr val="accent5">
                    <a:lumMod val="40000"/>
                    <a:lumOff val="60000"/>
                  </a:schemeClr>
                </a:solidFill>
                <a:latin typeface="Calibri" panose="020F0502020204030204" pitchFamily="34" charset="0"/>
                <a:cs typeface="Calibri" panose="020F0502020204030204" pitchFamily="34" charset="0"/>
              </a:rPr>
              <a:t>anggur</a:t>
            </a:r>
            <a:r>
              <a:rPr lang="en-US" sz="2400" dirty="0">
                <a:solidFill>
                  <a:schemeClr val="accent5">
                    <a:lumMod val="40000"/>
                    <a:lumOff val="60000"/>
                  </a:schemeClr>
                </a:solidFill>
                <a:latin typeface="Calibri" panose="020F0502020204030204" pitchFamily="34" charset="0"/>
                <a:cs typeface="Calibri" panose="020F0502020204030204" pitchFamily="34" charset="0"/>
              </a:rPr>
              <a:t>, </a:t>
            </a:r>
            <a:r>
              <a:rPr lang="en-US" sz="2400" dirty="0" err="1">
                <a:solidFill>
                  <a:schemeClr val="accent5">
                    <a:lumMod val="40000"/>
                    <a:lumOff val="60000"/>
                  </a:schemeClr>
                </a:solidFill>
                <a:latin typeface="Calibri" panose="020F0502020204030204" pitchFamily="34" charset="0"/>
                <a:cs typeface="Calibri" panose="020F0502020204030204" pitchFamily="34" charset="0"/>
              </a:rPr>
              <a:t>perlu</a:t>
            </a:r>
            <a:r>
              <a:rPr lang="en-US" sz="2400" dirty="0">
                <a:solidFill>
                  <a:schemeClr val="accent5">
                    <a:lumMod val="40000"/>
                    <a:lumOff val="60000"/>
                  </a:schemeClr>
                </a:solidFill>
                <a:latin typeface="Calibri" panose="020F0502020204030204" pitchFamily="34" charset="0"/>
                <a:cs typeface="Calibri" panose="020F0502020204030204" pitchFamily="34" charset="0"/>
              </a:rPr>
              <a:t> </a:t>
            </a:r>
            <a:r>
              <a:rPr lang="en-US" sz="2400" dirty="0" err="1">
                <a:solidFill>
                  <a:schemeClr val="accent5">
                    <a:lumMod val="40000"/>
                    <a:lumOff val="60000"/>
                  </a:schemeClr>
                </a:solidFill>
                <a:latin typeface="Calibri" panose="020F0502020204030204" pitchFamily="34" charset="0"/>
                <a:cs typeface="Calibri" panose="020F0502020204030204" pitchFamily="34" charset="0"/>
              </a:rPr>
              <a:t>fokus</a:t>
            </a:r>
            <a:r>
              <a:rPr lang="en-US" sz="2400" dirty="0">
                <a:solidFill>
                  <a:schemeClr val="accent5">
                    <a:lumMod val="40000"/>
                    <a:lumOff val="60000"/>
                  </a:schemeClr>
                </a:solidFill>
                <a:latin typeface="Calibri" panose="020F0502020204030204" pitchFamily="34" charset="0"/>
                <a:cs typeface="Calibri" panose="020F0502020204030204" pitchFamily="34" charset="0"/>
              </a:rPr>
              <a:t> </a:t>
            </a:r>
            <a:r>
              <a:rPr lang="en-US" sz="2400" dirty="0" err="1">
                <a:solidFill>
                  <a:schemeClr val="accent5">
                    <a:lumMod val="40000"/>
                    <a:lumOff val="60000"/>
                  </a:schemeClr>
                </a:solidFill>
                <a:latin typeface="Calibri" panose="020F0502020204030204" pitchFamily="34" charset="0"/>
                <a:cs typeface="Calibri" panose="020F0502020204030204" pitchFamily="34" charset="0"/>
              </a:rPr>
              <a:t>kepada</a:t>
            </a:r>
            <a:r>
              <a:rPr lang="en-US" sz="2400" dirty="0">
                <a:solidFill>
                  <a:schemeClr val="accent5">
                    <a:lumMod val="40000"/>
                    <a:lumOff val="60000"/>
                  </a:schemeClr>
                </a:solidFill>
                <a:latin typeface="Calibri" panose="020F0502020204030204" pitchFamily="34" charset="0"/>
                <a:cs typeface="Calibri" panose="020F0502020204030204" pitchFamily="34" charset="0"/>
              </a:rPr>
              <a:t> alternatif2 dan </a:t>
            </a:r>
            <a:r>
              <a:rPr lang="en-US" sz="2400" dirty="0" err="1">
                <a:solidFill>
                  <a:schemeClr val="accent5">
                    <a:lumMod val="40000"/>
                    <a:lumOff val="60000"/>
                  </a:schemeClr>
                </a:solidFill>
                <a:latin typeface="Calibri" panose="020F0502020204030204" pitchFamily="34" charset="0"/>
                <a:cs typeface="Calibri" panose="020F0502020204030204" pitchFamily="34" charset="0"/>
              </a:rPr>
              <a:t>biarkan</a:t>
            </a:r>
            <a:r>
              <a:rPr lang="en-US" sz="2400" dirty="0">
                <a:solidFill>
                  <a:schemeClr val="accent5">
                    <a:lumMod val="40000"/>
                    <a:lumOff val="60000"/>
                  </a:schemeClr>
                </a:solidFill>
                <a:latin typeface="Calibri" panose="020F0502020204030204" pitchFamily="34" charset="0"/>
                <a:cs typeface="Calibri" panose="020F0502020204030204" pitchFamily="34" charset="0"/>
              </a:rPr>
              <a:t> non-</a:t>
            </a:r>
            <a:r>
              <a:rPr lang="en-US" sz="2400" dirty="0" err="1">
                <a:solidFill>
                  <a:schemeClr val="accent5">
                    <a:lumMod val="40000"/>
                    <a:lumOff val="60000"/>
                  </a:schemeClr>
                </a:solidFill>
                <a:latin typeface="Calibri" panose="020F0502020204030204" pitchFamily="34" charset="0"/>
                <a:cs typeface="Calibri" panose="020F0502020204030204" pitchFamily="34" charset="0"/>
              </a:rPr>
              <a:t>pelanggan</a:t>
            </a:r>
            <a:r>
              <a:rPr lang="en-US" sz="2400" dirty="0">
                <a:solidFill>
                  <a:schemeClr val="accent5">
                    <a:lumMod val="40000"/>
                    <a:lumOff val="60000"/>
                  </a:schemeClr>
                </a:solidFill>
                <a:latin typeface="Calibri" panose="020F0502020204030204" pitchFamily="34" charset="0"/>
                <a:cs typeface="Calibri" panose="020F0502020204030204" pitchFamily="34" charset="0"/>
              </a:rPr>
              <a:t> </a:t>
            </a:r>
            <a:r>
              <a:rPr lang="en-US" sz="2400" dirty="0" err="1">
                <a:solidFill>
                  <a:schemeClr val="accent5">
                    <a:lumMod val="40000"/>
                    <a:lumOff val="60000"/>
                  </a:schemeClr>
                </a:solidFill>
                <a:latin typeface="Calibri" panose="020F0502020204030204" pitchFamily="34" charset="0"/>
                <a:cs typeface="Calibri" panose="020F0502020204030204" pitchFamily="34" charset="0"/>
              </a:rPr>
              <a:t>memberikan</a:t>
            </a:r>
            <a:r>
              <a:rPr lang="en-US" sz="2400" dirty="0">
                <a:solidFill>
                  <a:schemeClr val="accent5">
                    <a:lumMod val="40000"/>
                    <a:lumOff val="60000"/>
                  </a:schemeClr>
                </a:solidFill>
                <a:latin typeface="Calibri" panose="020F0502020204030204" pitchFamily="34" charset="0"/>
                <a:cs typeface="Calibri" panose="020F0502020204030204" pitchFamily="34" charset="0"/>
              </a:rPr>
              <a:t> </a:t>
            </a:r>
            <a:r>
              <a:rPr lang="en-US" sz="2400" dirty="0" err="1">
                <a:solidFill>
                  <a:schemeClr val="accent5">
                    <a:lumMod val="40000"/>
                    <a:lumOff val="60000"/>
                  </a:schemeClr>
                </a:solidFill>
                <a:latin typeface="Calibri" panose="020F0502020204030204" pitchFamily="34" charset="0"/>
                <a:cs typeface="Calibri" panose="020F0502020204030204" pitchFamily="34" charset="0"/>
              </a:rPr>
              <a:t>pendapat</a:t>
            </a:r>
            <a:r>
              <a:rPr lang="en-US" sz="2400" dirty="0">
                <a:solidFill>
                  <a:schemeClr val="accent5">
                    <a:lumMod val="40000"/>
                    <a:lumOff val="60000"/>
                  </a:schemeClr>
                </a:solidFill>
                <a:latin typeface="Calibri" panose="020F0502020204030204" pitchFamily="34" charset="0"/>
                <a:cs typeface="Calibri" panose="020F0502020204030204" pitchFamily="34" charset="0"/>
              </a:rPr>
              <a:t> </a:t>
            </a:r>
            <a:r>
              <a:rPr lang="en-US" sz="2400" dirty="0" err="1">
                <a:solidFill>
                  <a:schemeClr val="accent5">
                    <a:lumMod val="40000"/>
                    <a:lumOff val="60000"/>
                  </a:schemeClr>
                </a:solidFill>
                <a:latin typeface="Calibri" panose="020F0502020204030204" pitchFamily="34" charset="0"/>
                <a:cs typeface="Calibri" panose="020F0502020204030204" pitchFamily="34" charset="0"/>
              </a:rPr>
              <a:t>tentang</a:t>
            </a:r>
            <a:r>
              <a:rPr lang="en-US" sz="2400" dirty="0">
                <a:solidFill>
                  <a:schemeClr val="accent5">
                    <a:lumMod val="40000"/>
                    <a:lumOff val="60000"/>
                  </a:schemeClr>
                </a:solidFill>
                <a:latin typeface="Calibri" panose="020F0502020204030204" pitchFamily="34" charset="0"/>
                <a:cs typeface="Calibri" panose="020F0502020204030204" pitchFamily="34" charset="0"/>
              </a:rPr>
              <a:t> </a:t>
            </a:r>
            <a:r>
              <a:rPr lang="en-US" sz="2400" dirty="0" err="1">
                <a:solidFill>
                  <a:schemeClr val="accent5">
                    <a:lumMod val="40000"/>
                    <a:lumOff val="60000"/>
                  </a:schemeClr>
                </a:solidFill>
                <a:latin typeface="Calibri" panose="020F0502020204030204" pitchFamily="34" charset="0"/>
                <a:cs typeface="Calibri" panose="020F0502020204030204" pitchFamily="34" charset="0"/>
              </a:rPr>
              <a:t>pengembangan</a:t>
            </a:r>
            <a:r>
              <a:rPr lang="en-US" sz="2400" dirty="0">
                <a:solidFill>
                  <a:schemeClr val="accent5">
                    <a:lumMod val="40000"/>
                    <a:lumOff val="60000"/>
                  </a:schemeClr>
                </a:solidFill>
                <a:latin typeface="Calibri" panose="020F0502020204030204" pitchFamily="34" charset="0"/>
                <a:cs typeface="Calibri" panose="020F0502020204030204" pitchFamily="34" charset="0"/>
              </a:rPr>
              <a:t> pasar. </a:t>
            </a:r>
          </a:p>
          <a:p>
            <a:pPr marL="514350" indent="-514350">
              <a:buFont typeface="+mj-lt"/>
              <a:buAutoNum type="alphaLcPeriod" startAt="4"/>
            </a:pPr>
            <a:r>
              <a:rPr lang="en-US" sz="2400" dirty="0" err="1">
                <a:solidFill>
                  <a:schemeClr val="accent5">
                    <a:lumMod val="40000"/>
                    <a:lumOff val="60000"/>
                  </a:schemeClr>
                </a:solidFill>
                <a:latin typeface="Calibri" panose="020F0502020204030204" pitchFamily="34" charset="0"/>
                <a:cs typeface="Calibri" panose="020F0502020204030204" pitchFamily="34" charset="0"/>
              </a:rPr>
              <a:t>Misalnya</a:t>
            </a:r>
            <a:r>
              <a:rPr lang="en-US" sz="2400" dirty="0">
                <a:solidFill>
                  <a:schemeClr val="accent5">
                    <a:lumMod val="40000"/>
                    <a:lumOff val="60000"/>
                  </a:schemeClr>
                </a:solidFill>
                <a:latin typeface="Calibri" panose="020F0502020204030204" pitchFamily="34" charset="0"/>
                <a:cs typeface="Calibri" panose="020F0502020204030204" pitchFamily="34" charset="0"/>
              </a:rPr>
              <a:t>, Casella Wines – </a:t>
            </a:r>
            <a:r>
              <a:rPr lang="en-US" sz="2400" dirty="0" err="1">
                <a:solidFill>
                  <a:schemeClr val="accent5">
                    <a:lumMod val="40000"/>
                    <a:lumOff val="60000"/>
                  </a:schemeClr>
                </a:solidFill>
                <a:latin typeface="Calibri" panose="020F0502020204030204" pitchFamily="34" charset="0"/>
                <a:cs typeface="Calibri" panose="020F0502020204030204" pitchFamily="34" charset="0"/>
              </a:rPr>
              <a:t>dengan</a:t>
            </a:r>
            <a:r>
              <a:rPr lang="en-US" sz="2400" dirty="0">
                <a:solidFill>
                  <a:schemeClr val="accent5">
                    <a:lumMod val="40000"/>
                    <a:lumOff val="60000"/>
                  </a:schemeClr>
                </a:solidFill>
                <a:latin typeface="Calibri" panose="020F0502020204030204" pitchFamily="34" charset="0"/>
                <a:cs typeface="Calibri" panose="020F0502020204030204" pitchFamily="34" charset="0"/>
              </a:rPr>
              <a:t> </a:t>
            </a:r>
            <a:r>
              <a:rPr lang="en-US" sz="2400" dirty="0" err="1">
                <a:solidFill>
                  <a:schemeClr val="accent5">
                    <a:lumMod val="40000"/>
                    <a:lumOff val="60000"/>
                  </a:schemeClr>
                </a:solidFill>
                <a:latin typeface="Calibri" panose="020F0502020204030204" pitchFamily="34" charset="0"/>
                <a:cs typeface="Calibri" panose="020F0502020204030204" pitchFamily="34" charset="0"/>
              </a:rPr>
              <a:t>Strategi</a:t>
            </a:r>
            <a:r>
              <a:rPr lang="en-US" sz="2400" dirty="0">
                <a:solidFill>
                  <a:schemeClr val="accent5">
                    <a:lumMod val="40000"/>
                    <a:lumOff val="60000"/>
                  </a:schemeClr>
                </a:solidFill>
                <a:latin typeface="Calibri" panose="020F0502020204030204" pitchFamily="34" charset="0"/>
                <a:cs typeface="Calibri" panose="020F0502020204030204" pitchFamily="34" charset="0"/>
              </a:rPr>
              <a:t> </a:t>
            </a:r>
            <a:r>
              <a:rPr lang="en-US" sz="2400" dirty="0" err="1">
                <a:solidFill>
                  <a:schemeClr val="accent5">
                    <a:lumMod val="40000"/>
                    <a:lumOff val="60000"/>
                  </a:schemeClr>
                </a:solidFill>
                <a:latin typeface="Calibri" panose="020F0502020204030204" pitchFamily="34" charset="0"/>
                <a:cs typeface="Calibri" panose="020F0502020204030204" pitchFamily="34" charset="0"/>
              </a:rPr>
              <a:t>Kanvas</a:t>
            </a:r>
            <a:r>
              <a:rPr lang="en-US" sz="2400" dirty="0">
                <a:solidFill>
                  <a:schemeClr val="accent5">
                    <a:lumMod val="40000"/>
                    <a:lumOff val="60000"/>
                  </a:schemeClr>
                </a:solidFill>
                <a:latin typeface="Calibri" panose="020F0502020204030204" pitchFamily="34" charset="0"/>
                <a:cs typeface="Calibri" panose="020F0502020204030204" pitchFamily="34" charset="0"/>
              </a:rPr>
              <a:t> </a:t>
            </a:r>
            <a:r>
              <a:rPr lang="en-US" sz="2400" dirty="0" err="1">
                <a:solidFill>
                  <a:schemeClr val="accent5">
                    <a:lumMod val="40000"/>
                    <a:lumOff val="60000"/>
                  </a:schemeClr>
                </a:solidFill>
                <a:latin typeface="Calibri" panose="020F0502020204030204" pitchFamily="34" charset="0"/>
                <a:cs typeface="Calibri" panose="020F0502020204030204" pitchFamily="34" charset="0"/>
              </a:rPr>
              <a:t>memunculkankan</a:t>
            </a:r>
            <a:r>
              <a:rPr lang="en-US" sz="2400" dirty="0">
                <a:solidFill>
                  <a:schemeClr val="accent5">
                    <a:lumMod val="40000"/>
                    <a:lumOff val="60000"/>
                  </a:schemeClr>
                </a:solidFill>
                <a:latin typeface="Calibri" panose="020F0502020204030204" pitchFamily="34" charset="0"/>
                <a:cs typeface="Calibri" panose="020F0502020204030204" pitchFamily="34" charset="0"/>
              </a:rPr>
              <a:t> </a:t>
            </a:r>
            <a:r>
              <a:rPr lang="en-US" sz="2400" dirty="0" err="1">
                <a:solidFill>
                  <a:schemeClr val="accent5">
                    <a:lumMod val="40000"/>
                    <a:lumOff val="60000"/>
                  </a:schemeClr>
                </a:solidFill>
                <a:latin typeface="Calibri" panose="020F0502020204030204" pitchFamily="34" charset="0"/>
                <a:cs typeface="Calibri" panose="020F0502020204030204" pitchFamily="34" charset="0"/>
              </a:rPr>
              <a:t>pertanyaan</a:t>
            </a:r>
            <a:r>
              <a:rPr lang="en-US" sz="2400" dirty="0">
                <a:solidFill>
                  <a:schemeClr val="accent5">
                    <a:lumMod val="40000"/>
                    <a:lumOff val="60000"/>
                  </a:schemeClr>
                </a:solidFill>
                <a:latin typeface="Calibri" panose="020F0502020204030204" pitchFamily="34" charset="0"/>
                <a:cs typeface="Calibri" panose="020F0502020204030204" pitchFamily="34" charset="0"/>
              </a:rPr>
              <a:t>: </a:t>
            </a:r>
            <a:r>
              <a:rPr lang="en-US" sz="2400" dirty="0" err="1">
                <a:solidFill>
                  <a:schemeClr val="accent5">
                    <a:lumMod val="40000"/>
                    <a:lumOff val="60000"/>
                  </a:schemeClr>
                </a:solidFill>
                <a:latin typeface="Calibri" panose="020F0502020204030204" pitchFamily="34" charset="0"/>
                <a:cs typeface="Calibri" panose="020F0502020204030204" pitchFamily="34" charset="0"/>
              </a:rPr>
              <a:t>Bisakah</a:t>
            </a:r>
            <a:r>
              <a:rPr lang="en-US" sz="2400" dirty="0">
                <a:solidFill>
                  <a:schemeClr val="accent5">
                    <a:lumMod val="40000"/>
                    <a:lumOff val="60000"/>
                  </a:schemeClr>
                </a:solidFill>
                <a:latin typeface="Calibri" panose="020F0502020204030204" pitchFamily="34" charset="0"/>
                <a:cs typeface="Calibri" panose="020F0502020204030204" pitchFamily="34" charset="0"/>
              </a:rPr>
              <a:t> </a:t>
            </a:r>
            <a:r>
              <a:rPr lang="en-US" sz="2400" dirty="0" err="1">
                <a:solidFill>
                  <a:schemeClr val="accent5">
                    <a:lumMod val="40000"/>
                    <a:lumOff val="60000"/>
                  </a:schemeClr>
                </a:solidFill>
                <a:latin typeface="Calibri" panose="020F0502020204030204" pitchFamily="34" charset="0"/>
                <a:cs typeface="Calibri" panose="020F0502020204030204" pitchFamily="34" charset="0"/>
              </a:rPr>
              <a:t>kita</a:t>
            </a:r>
            <a:r>
              <a:rPr lang="en-US" sz="2400" dirty="0">
                <a:solidFill>
                  <a:schemeClr val="accent5">
                    <a:lumMod val="40000"/>
                    <a:lumOff val="60000"/>
                  </a:schemeClr>
                </a:solidFill>
                <a:latin typeface="Calibri" panose="020F0502020204030204" pitchFamily="34" charset="0"/>
                <a:cs typeface="Calibri" panose="020F0502020204030204" pitchFamily="34" charset="0"/>
              </a:rPr>
              <a:t> </a:t>
            </a:r>
            <a:r>
              <a:rPr lang="en-US" sz="2400" dirty="0" err="1">
                <a:solidFill>
                  <a:schemeClr val="accent5">
                    <a:lumMod val="40000"/>
                    <a:lumOff val="60000"/>
                  </a:schemeClr>
                </a:solidFill>
                <a:latin typeface="Calibri" panose="020F0502020204030204" pitchFamily="34" charset="0"/>
                <a:cs typeface="Calibri" panose="020F0502020204030204" pitchFamily="34" charset="0"/>
              </a:rPr>
              <a:t>mengembangkan</a:t>
            </a:r>
            <a:r>
              <a:rPr lang="en-US" sz="2400" dirty="0">
                <a:solidFill>
                  <a:schemeClr val="accent5">
                    <a:lumMod val="40000"/>
                    <a:lumOff val="60000"/>
                  </a:schemeClr>
                </a:solidFill>
                <a:latin typeface="Calibri" panose="020F0502020204030204" pitchFamily="34" charset="0"/>
                <a:cs typeface="Calibri" panose="020F0502020204030204" pitchFamily="34" charset="0"/>
              </a:rPr>
              <a:t> </a:t>
            </a:r>
            <a:r>
              <a:rPr lang="en-US" sz="2400" dirty="0" err="1">
                <a:solidFill>
                  <a:schemeClr val="accent5">
                    <a:lumMod val="40000"/>
                    <a:lumOff val="60000"/>
                  </a:schemeClr>
                </a:solidFill>
                <a:latin typeface="Calibri" panose="020F0502020204030204" pitchFamily="34" charset="0"/>
                <a:cs typeface="Calibri" panose="020F0502020204030204" pitchFamily="34" charset="0"/>
              </a:rPr>
              <a:t>produk</a:t>
            </a:r>
            <a:r>
              <a:rPr lang="en-US" sz="2400" dirty="0">
                <a:solidFill>
                  <a:schemeClr val="accent5">
                    <a:lumMod val="40000"/>
                    <a:lumOff val="60000"/>
                  </a:schemeClr>
                </a:solidFill>
                <a:latin typeface="Calibri" panose="020F0502020204030204" pitchFamily="34" charset="0"/>
                <a:cs typeface="Calibri" panose="020F0502020204030204" pitchFamily="34" charset="0"/>
              </a:rPr>
              <a:t> </a:t>
            </a:r>
            <a:r>
              <a:rPr lang="en-US" sz="2400" dirty="0" err="1">
                <a:solidFill>
                  <a:schemeClr val="accent5">
                    <a:lumMod val="40000"/>
                    <a:lumOff val="60000"/>
                  </a:schemeClr>
                </a:solidFill>
                <a:latin typeface="Calibri" panose="020F0502020204030204" pitchFamily="34" charset="0"/>
                <a:cs typeface="Calibri" panose="020F0502020204030204" pitchFamily="34" charset="0"/>
              </a:rPr>
              <a:t>anggur</a:t>
            </a:r>
            <a:r>
              <a:rPr lang="en-US" sz="2400" dirty="0">
                <a:solidFill>
                  <a:schemeClr val="accent5">
                    <a:lumMod val="40000"/>
                    <a:lumOff val="60000"/>
                  </a:schemeClr>
                </a:solidFill>
                <a:latin typeface="Calibri" panose="020F0502020204030204" pitchFamily="34" charset="0"/>
                <a:cs typeface="Calibri" panose="020F0502020204030204" pitchFamily="34" charset="0"/>
              </a:rPr>
              <a:t> non-</a:t>
            </a:r>
            <a:r>
              <a:rPr lang="en-US" sz="2400" dirty="0" err="1">
                <a:solidFill>
                  <a:schemeClr val="accent5">
                    <a:lumMod val="40000"/>
                    <a:lumOff val="60000"/>
                  </a:schemeClr>
                </a:solidFill>
                <a:latin typeface="Calibri" panose="020F0502020204030204" pitchFamily="34" charset="0"/>
                <a:cs typeface="Calibri" panose="020F0502020204030204" pitchFamily="34" charset="0"/>
              </a:rPr>
              <a:t>tradisional</a:t>
            </a:r>
            <a:r>
              <a:rPr lang="en-US" sz="2400" dirty="0">
                <a:solidFill>
                  <a:schemeClr val="accent5">
                    <a:lumMod val="40000"/>
                    <a:lumOff val="60000"/>
                  </a:schemeClr>
                </a:solidFill>
                <a:latin typeface="Calibri" panose="020F0502020204030204" pitchFamily="34" charset="0"/>
                <a:cs typeface="Calibri" panose="020F0502020204030204" pitchFamily="34" charset="0"/>
              </a:rPr>
              <a:t> yang </a:t>
            </a:r>
            <a:r>
              <a:rPr lang="en-US" sz="2400" dirty="0" err="1">
                <a:solidFill>
                  <a:schemeClr val="accent5">
                    <a:lumMod val="40000"/>
                    <a:lumOff val="60000"/>
                  </a:schemeClr>
                </a:solidFill>
                <a:latin typeface="Calibri" panose="020F0502020204030204" pitchFamily="34" charset="0"/>
                <a:cs typeface="Calibri" panose="020F0502020204030204" pitchFamily="34" charset="0"/>
              </a:rPr>
              <a:t>mudah</a:t>
            </a:r>
            <a:r>
              <a:rPr lang="en-US" sz="2400" dirty="0">
                <a:solidFill>
                  <a:schemeClr val="accent5">
                    <a:lumMod val="40000"/>
                    <a:lumOff val="60000"/>
                  </a:schemeClr>
                </a:solidFill>
                <a:latin typeface="Calibri" panose="020F0502020204030204" pitchFamily="34" charset="0"/>
                <a:cs typeface="Calibri" panose="020F0502020204030204" pitchFamily="34" charset="0"/>
              </a:rPr>
              <a:t> </a:t>
            </a:r>
            <a:r>
              <a:rPr lang="en-US" sz="2400" dirty="0" err="1">
                <a:solidFill>
                  <a:schemeClr val="accent5">
                    <a:lumMod val="40000"/>
                    <a:lumOff val="60000"/>
                  </a:schemeClr>
                </a:solidFill>
                <a:latin typeface="Calibri" panose="020F0502020204030204" pitchFamily="34" charset="0"/>
                <a:cs typeface="Calibri" panose="020F0502020204030204" pitchFamily="34" charset="0"/>
              </a:rPr>
              <a:t>diminum</a:t>
            </a:r>
            <a:r>
              <a:rPr lang="en-US" sz="2400" dirty="0">
                <a:solidFill>
                  <a:schemeClr val="accent5">
                    <a:lumMod val="40000"/>
                    <a:lumOff val="60000"/>
                  </a:schemeClr>
                </a:solidFill>
                <a:latin typeface="Calibri" panose="020F0502020204030204" pitchFamily="34" charset="0"/>
                <a:cs typeface="Calibri" panose="020F0502020204030204" pitchFamily="34" charset="0"/>
              </a:rPr>
              <a:t> oleh </a:t>
            </a:r>
            <a:r>
              <a:rPr lang="en-US" sz="2400" dirty="0" err="1">
                <a:solidFill>
                  <a:schemeClr val="accent5">
                    <a:lumMod val="40000"/>
                    <a:lumOff val="60000"/>
                  </a:schemeClr>
                </a:solidFill>
                <a:latin typeface="Calibri" panose="020F0502020204030204" pitchFamily="34" charset="0"/>
                <a:cs typeface="Calibri" panose="020F0502020204030204" pitchFamily="34" charset="0"/>
              </a:rPr>
              <a:t>semua</a:t>
            </a:r>
            <a:r>
              <a:rPr lang="en-US" sz="2400" dirty="0">
                <a:solidFill>
                  <a:schemeClr val="accent5">
                    <a:lumMod val="40000"/>
                    <a:lumOff val="60000"/>
                  </a:schemeClr>
                </a:solidFill>
                <a:latin typeface="Calibri" panose="020F0502020204030204" pitchFamily="34" charset="0"/>
                <a:cs typeface="Calibri" panose="020F0502020204030204" pitchFamily="34" charset="0"/>
              </a:rPr>
              <a:t> orang? </a:t>
            </a:r>
          </a:p>
          <a:p>
            <a:endParaRPr lang="en-US" sz="2400" dirty="0">
              <a:latin typeface="Calibri" panose="020F0502020204030204" pitchFamily="34" charset="0"/>
              <a:cs typeface="Calibri" panose="020F0502020204030204" pitchFamily="34" charset="0"/>
            </a:endParaRPr>
          </a:p>
        </p:txBody>
      </p:sp>
      <p:sp>
        <p:nvSpPr>
          <p:cNvPr id="4" name="Footer Placeholder 6">
            <a:extLst>
              <a:ext uri="{FF2B5EF4-FFF2-40B4-BE49-F238E27FC236}">
                <a16:creationId xmlns:a16="http://schemas.microsoft.com/office/drawing/2014/main" id="{CBF6BDCF-D6A9-8D64-3E0F-47ED5D22C166}"/>
              </a:ext>
            </a:extLst>
          </p:cNvPr>
          <p:cNvSpPr txBox="1">
            <a:spLocks/>
          </p:cNvSpPr>
          <p:nvPr/>
        </p:nvSpPr>
        <p:spPr>
          <a:xfrm>
            <a:off x="9136079" y="6330950"/>
            <a:ext cx="3055921" cy="355600"/>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000" dirty="0">
                <a:solidFill>
                  <a:schemeClr val="accent5">
                    <a:lumMod val="40000"/>
                    <a:lumOff val="60000"/>
                  </a:schemeClr>
                </a:solidFill>
                <a:latin typeface="Arial"/>
              </a:rPr>
              <a:t>© 2019, 2022 Prof. Rudy C Tarumingkeng, PhD</a:t>
            </a:r>
          </a:p>
        </p:txBody>
      </p:sp>
    </p:spTree>
    <p:extLst>
      <p:ext uri="{BB962C8B-B14F-4D97-AF65-F5344CB8AC3E}">
        <p14:creationId xmlns:p14="http://schemas.microsoft.com/office/powerpoint/2010/main" val="8977266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2">
            <a:extLst>
              <a:ext uri="{FF2B5EF4-FFF2-40B4-BE49-F238E27FC236}">
                <a16:creationId xmlns:a16="http://schemas.microsoft.com/office/drawing/2014/main" id="{6C4A0342-2D96-40B3-8882-DAF4D90FB224}"/>
              </a:ext>
            </a:extLst>
          </p:cNvPr>
          <p:cNvSpPr txBox="1">
            <a:spLocks/>
          </p:cNvSpPr>
          <p:nvPr/>
        </p:nvSpPr>
        <p:spPr>
          <a:xfrm>
            <a:off x="838200" y="1109345"/>
            <a:ext cx="10515600" cy="5023826"/>
          </a:xfrm>
          <a:prstGeom prst="rect">
            <a:avLst/>
          </a:prstGeom>
        </p:spPr>
        <p:txBody>
          <a:bodyPr vert="horz" lIns="0" tIns="0" rIns="0" bIns="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Rounded MT Bold"/>
                <a:ea typeface="+mn-ea"/>
                <a:cs typeface="Arial Rounded MT Bold"/>
              </a:defRPr>
            </a:lvl1pPr>
            <a:lvl2pPr marL="685800" indent="-228600" algn="l" defTabSz="914400" rtl="0" eaLnBrk="1" latinLnBrk="0" hangingPunct="1">
              <a:lnSpc>
                <a:spcPct val="90000"/>
              </a:lnSpc>
              <a:spcBef>
                <a:spcPts val="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Font typeface="+mj-lt"/>
              <a:buAutoNum type="alphaLcPeriod" startAt="7"/>
            </a:pPr>
            <a:r>
              <a:rPr lang="en-US" dirty="0">
                <a:solidFill>
                  <a:srgbClr val="FFCCFF"/>
                </a:solidFill>
                <a:latin typeface="Calibri" panose="020F0502020204030204" pitchFamily="34" charset="0"/>
                <a:cs typeface="Calibri" panose="020F0502020204030204" pitchFamily="34" charset="0"/>
              </a:rPr>
              <a:t>Casella </a:t>
            </a:r>
            <a:r>
              <a:rPr lang="en-US" dirty="0" err="1">
                <a:solidFill>
                  <a:srgbClr val="FFCCFF"/>
                </a:solidFill>
                <a:latin typeface="Calibri" panose="020F0502020204030204" pitchFamily="34" charset="0"/>
                <a:cs typeface="Calibri" panose="020F0502020204030204" pitchFamily="34" charset="0"/>
              </a:rPr>
              <a:t>menciptakan</a:t>
            </a:r>
            <a:r>
              <a:rPr lang="en-US" dirty="0">
                <a:solidFill>
                  <a:srgbClr val="FFCCFF"/>
                </a:solidFill>
                <a:latin typeface="Calibri" panose="020F0502020204030204" pitchFamily="34" charset="0"/>
                <a:cs typeface="Calibri" panose="020F0502020204030204" pitchFamily="34" charset="0"/>
              </a:rPr>
              <a:t> </a:t>
            </a:r>
            <a:r>
              <a:rPr lang="en-US" dirty="0" err="1">
                <a:solidFill>
                  <a:srgbClr val="FFCCFF"/>
                </a:solidFill>
                <a:latin typeface="Calibri" panose="020F0502020204030204" pitchFamily="34" charset="0"/>
                <a:cs typeface="Calibri" panose="020F0502020204030204" pitchFamily="34" charset="0"/>
              </a:rPr>
              <a:t>anggur</a:t>
            </a:r>
            <a:r>
              <a:rPr lang="en-US" dirty="0">
                <a:solidFill>
                  <a:srgbClr val="FFCCFF"/>
                </a:solidFill>
                <a:latin typeface="Calibri" panose="020F0502020204030204" pitchFamily="34" charset="0"/>
                <a:cs typeface="Calibri" panose="020F0502020204030204" pitchFamily="34" charset="0"/>
              </a:rPr>
              <a:t> yang </a:t>
            </a:r>
            <a:r>
              <a:rPr lang="en-US" dirty="0" err="1">
                <a:solidFill>
                  <a:srgbClr val="FFCCFF"/>
                </a:solidFill>
                <a:latin typeface="Calibri" panose="020F0502020204030204" pitchFamily="34" charset="0"/>
                <a:cs typeface="Calibri" panose="020F0502020204030204" pitchFamily="34" charset="0"/>
              </a:rPr>
              <a:t>keluar</a:t>
            </a:r>
            <a:r>
              <a:rPr lang="en-US" dirty="0">
                <a:solidFill>
                  <a:srgbClr val="FFCCFF"/>
                </a:solidFill>
                <a:latin typeface="Calibri" panose="020F0502020204030204" pitchFamily="34" charset="0"/>
                <a:cs typeface="Calibri" panose="020F0502020204030204" pitchFamily="34" charset="0"/>
              </a:rPr>
              <a:t> </a:t>
            </a:r>
            <a:r>
              <a:rPr lang="en-US" dirty="0" err="1">
                <a:solidFill>
                  <a:srgbClr val="FFCCFF"/>
                </a:solidFill>
                <a:latin typeface="Calibri" panose="020F0502020204030204" pitchFamily="34" charset="0"/>
                <a:cs typeface="Calibri" panose="020F0502020204030204" pitchFamily="34" charset="0"/>
              </a:rPr>
              <a:t>dari</a:t>
            </a:r>
            <a:r>
              <a:rPr lang="en-US" dirty="0">
                <a:solidFill>
                  <a:srgbClr val="FFCCFF"/>
                </a:solidFill>
                <a:latin typeface="Calibri" panose="020F0502020204030204" pitchFamily="34" charset="0"/>
                <a:cs typeface="Calibri" panose="020F0502020204030204" pitchFamily="34" charset="0"/>
              </a:rPr>
              <a:t> Samudra Merah </a:t>
            </a:r>
            <a:r>
              <a:rPr lang="en-US" dirty="0" err="1">
                <a:solidFill>
                  <a:srgbClr val="FFCCFF"/>
                </a:solidFill>
                <a:latin typeface="Calibri" panose="020F0502020204030204" pitchFamily="34" charset="0"/>
                <a:cs typeface="Calibri" panose="020F0502020204030204" pitchFamily="34" charset="0"/>
              </a:rPr>
              <a:t>dengan</a:t>
            </a:r>
            <a:r>
              <a:rPr lang="en-US" dirty="0">
                <a:solidFill>
                  <a:srgbClr val="FFCCFF"/>
                </a:solidFill>
                <a:latin typeface="Calibri" panose="020F0502020204030204" pitchFamily="34" charset="0"/>
                <a:cs typeface="Calibri" panose="020F0502020204030204" pitchFamily="34" charset="0"/>
              </a:rPr>
              <a:t> </a:t>
            </a:r>
            <a:r>
              <a:rPr lang="en-US" dirty="0" err="1">
                <a:solidFill>
                  <a:srgbClr val="FFCCFF"/>
                </a:solidFill>
                <a:latin typeface="Calibri" panose="020F0502020204030204" pitchFamily="34" charset="0"/>
                <a:cs typeface="Calibri" panose="020F0502020204030204" pitchFamily="34" charset="0"/>
              </a:rPr>
              <a:t>menciptakan</a:t>
            </a:r>
            <a:r>
              <a:rPr lang="en-US" dirty="0">
                <a:solidFill>
                  <a:srgbClr val="FFCCFF"/>
                </a:solidFill>
                <a:latin typeface="Calibri" panose="020F0502020204030204" pitchFamily="34" charset="0"/>
                <a:cs typeface="Calibri" panose="020F0502020204030204" pitchFamily="34" charset="0"/>
              </a:rPr>
              <a:t>:</a:t>
            </a:r>
          </a:p>
          <a:p>
            <a:pPr marL="1028700" indent="-342900"/>
            <a:r>
              <a:rPr lang="en-US" dirty="0" err="1">
                <a:solidFill>
                  <a:srgbClr val="FFCCFF"/>
                </a:solidFill>
                <a:latin typeface="Calibri" panose="020F0502020204030204" pitchFamily="34" charset="0"/>
                <a:cs typeface="Calibri" panose="020F0502020204030204" pitchFamily="34" charset="0"/>
              </a:rPr>
              <a:t>Mengalihkan</a:t>
            </a:r>
            <a:r>
              <a:rPr lang="en-US" dirty="0">
                <a:solidFill>
                  <a:srgbClr val="FFCCFF"/>
                </a:solidFill>
                <a:latin typeface="Calibri" panose="020F0502020204030204" pitchFamily="34" charset="0"/>
                <a:cs typeface="Calibri" panose="020F0502020204030204" pitchFamily="34" charset="0"/>
              </a:rPr>
              <a:t> </a:t>
            </a:r>
            <a:r>
              <a:rPr lang="en-US" dirty="0" err="1">
                <a:solidFill>
                  <a:srgbClr val="FFCCFF"/>
                </a:solidFill>
                <a:latin typeface="Calibri" panose="020F0502020204030204" pitchFamily="34" charset="0"/>
                <a:cs typeface="Calibri" panose="020F0502020204030204" pitchFamily="34" charset="0"/>
              </a:rPr>
              <a:t>perhatian</a:t>
            </a:r>
            <a:r>
              <a:rPr lang="en-US" dirty="0">
                <a:solidFill>
                  <a:srgbClr val="FFCCFF"/>
                </a:solidFill>
                <a:latin typeface="Calibri" panose="020F0502020204030204" pitchFamily="34" charset="0"/>
                <a:cs typeface="Calibri" panose="020F0502020204030204" pitchFamily="34" charset="0"/>
              </a:rPr>
              <a:t> </a:t>
            </a:r>
            <a:r>
              <a:rPr lang="en-US" dirty="0" err="1">
                <a:solidFill>
                  <a:srgbClr val="FFCCFF"/>
                </a:solidFill>
                <a:latin typeface="Calibri" panose="020F0502020204030204" pitchFamily="34" charset="0"/>
                <a:cs typeface="Calibri" panose="020F0502020204030204" pitchFamily="34" charset="0"/>
              </a:rPr>
              <a:t>peminum</a:t>
            </a:r>
            <a:r>
              <a:rPr lang="en-US" dirty="0">
                <a:solidFill>
                  <a:srgbClr val="FFCCFF"/>
                </a:solidFill>
                <a:latin typeface="Calibri" panose="020F0502020204030204" pitchFamily="34" charset="0"/>
                <a:cs typeface="Calibri" panose="020F0502020204030204" pitchFamily="34" charset="0"/>
              </a:rPr>
              <a:t> </a:t>
            </a:r>
            <a:r>
              <a:rPr lang="en-US" dirty="0" err="1">
                <a:solidFill>
                  <a:srgbClr val="FFCCFF"/>
                </a:solidFill>
                <a:latin typeface="Calibri" panose="020F0502020204030204" pitchFamily="34" charset="0"/>
                <a:cs typeface="Calibri" panose="020F0502020204030204" pitchFamily="34" charset="0"/>
              </a:rPr>
              <a:t>bir</a:t>
            </a:r>
            <a:r>
              <a:rPr lang="en-US" dirty="0">
                <a:solidFill>
                  <a:srgbClr val="FFCCFF"/>
                </a:solidFill>
                <a:latin typeface="Calibri" panose="020F0502020204030204" pitchFamily="34" charset="0"/>
                <a:cs typeface="Calibri" panose="020F0502020204030204" pitchFamily="34" charset="0"/>
              </a:rPr>
              <a:t> dan </a:t>
            </a:r>
            <a:r>
              <a:rPr lang="en-US" dirty="0" err="1">
                <a:solidFill>
                  <a:srgbClr val="FFCCFF"/>
                </a:solidFill>
                <a:latin typeface="Calibri" panose="020F0502020204030204" pitchFamily="34" charset="0"/>
                <a:cs typeface="Calibri" panose="020F0502020204030204" pitchFamily="34" charset="0"/>
              </a:rPr>
              <a:t>alkohol</a:t>
            </a:r>
            <a:r>
              <a:rPr lang="en-US" dirty="0">
                <a:solidFill>
                  <a:srgbClr val="FFCCFF"/>
                </a:solidFill>
                <a:latin typeface="Calibri" panose="020F0502020204030204" pitchFamily="34" charset="0"/>
                <a:cs typeface="Calibri" panose="020F0502020204030204" pitchFamily="34" charset="0"/>
              </a:rPr>
              <a:t> </a:t>
            </a:r>
            <a:r>
              <a:rPr lang="en-US" dirty="0" err="1">
                <a:solidFill>
                  <a:srgbClr val="FFCCFF"/>
                </a:solidFill>
                <a:latin typeface="Calibri" panose="020F0502020204030204" pitchFamily="34" charset="0"/>
                <a:cs typeface="Calibri" panose="020F0502020204030204" pitchFamily="34" charset="0"/>
              </a:rPr>
              <a:t>untuk</a:t>
            </a:r>
            <a:r>
              <a:rPr lang="en-US" dirty="0">
                <a:solidFill>
                  <a:srgbClr val="FFCCFF"/>
                </a:solidFill>
                <a:latin typeface="Calibri" panose="020F0502020204030204" pitchFamily="34" charset="0"/>
                <a:cs typeface="Calibri" panose="020F0502020204030204" pitchFamily="34" charset="0"/>
              </a:rPr>
              <a:t> </a:t>
            </a:r>
            <a:r>
              <a:rPr lang="en-US" dirty="0" err="1">
                <a:solidFill>
                  <a:srgbClr val="FFCCFF"/>
                </a:solidFill>
                <a:latin typeface="Calibri" panose="020F0502020204030204" pitchFamily="34" charset="0"/>
                <a:cs typeface="Calibri" panose="020F0502020204030204" pitchFamily="34" charset="0"/>
              </a:rPr>
              <a:t>menyenangi</a:t>
            </a:r>
            <a:r>
              <a:rPr lang="en-US" dirty="0">
                <a:solidFill>
                  <a:srgbClr val="FFCCFF"/>
                </a:solidFill>
                <a:latin typeface="Calibri" panose="020F0502020204030204" pitchFamily="34" charset="0"/>
                <a:cs typeface="Calibri" panose="020F0502020204030204" pitchFamily="34" charset="0"/>
              </a:rPr>
              <a:t> </a:t>
            </a:r>
            <a:r>
              <a:rPr lang="en-US" dirty="0" err="1">
                <a:solidFill>
                  <a:srgbClr val="FFCCFF"/>
                </a:solidFill>
                <a:latin typeface="Calibri" panose="020F0502020204030204" pitchFamily="34" charset="0"/>
                <a:cs typeface="Calibri" panose="020F0502020204030204" pitchFamily="34" charset="0"/>
              </a:rPr>
              <a:t>anggur</a:t>
            </a:r>
            <a:r>
              <a:rPr lang="en-US" dirty="0">
                <a:solidFill>
                  <a:srgbClr val="FFCCFF"/>
                </a:solidFill>
                <a:latin typeface="Calibri" panose="020F0502020204030204" pitchFamily="34" charset="0"/>
                <a:cs typeface="Calibri" panose="020F0502020204030204" pitchFamily="34" charset="0"/>
              </a:rPr>
              <a:t> yang </a:t>
            </a:r>
            <a:r>
              <a:rPr lang="en-US" dirty="0" err="1">
                <a:solidFill>
                  <a:srgbClr val="FFCCFF"/>
                </a:solidFill>
                <a:latin typeface="Calibri" panose="020F0502020204030204" pitchFamily="34" charset="0"/>
                <a:cs typeface="Calibri" panose="020F0502020204030204" pitchFamily="34" charset="0"/>
              </a:rPr>
              <a:t>menyenangkan</a:t>
            </a:r>
            <a:r>
              <a:rPr lang="en-US" dirty="0">
                <a:solidFill>
                  <a:srgbClr val="FFCCFF"/>
                </a:solidFill>
                <a:latin typeface="Calibri" panose="020F0502020204030204" pitchFamily="34" charset="0"/>
                <a:cs typeface="Calibri" panose="020F0502020204030204" pitchFamily="34" charset="0"/>
              </a:rPr>
              <a:t> dan </a:t>
            </a:r>
            <a:r>
              <a:rPr lang="en-US" dirty="0" err="1">
                <a:solidFill>
                  <a:srgbClr val="FFCCFF"/>
                </a:solidFill>
                <a:latin typeface="Calibri" panose="020F0502020204030204" pitchFamily="34" charset="0"/>
                <a:cs typeface="Calibri" panose="020F0502020204030204" pitchFamily="34" charset="0"/>
              </a:rPr>
              <a:t>tidak</a:t>
            </a:r>
            <a:r>
              <a:rPr lang="en-US" dirty="0">
                <a:solidFill>
                  <a:srgbClr val="FFCCFF"/>
                </a:solidFill>
                <a:latin typeface="Calibri" panose="020F0502020204030204" pitchFamily="34" charset="0"/>
                <a:cs typeface="Calibri" panose="020F0502020204030204" pitchFamily="34" charset="0"/>
              </a:rPr>
              <a:t> </a:t>
            </a:r>
            <a:r>
              <a:rPr lang="en-US" dirty="0" err="1">
                <a:solidFill>
                  <a:srgbClr val="FFCCFF"/>
                </a:solidFill>
                <a:latin typeface="Calibri" panose="020F0502020204030204" pitchFamily="34" charset="0"/>
                <a:cs typeface="Calibri" panose="020F0502020204030204" pitchFamily="34" charset="0"/>
              </a:rPr>
              <a:t>menakutkan</a:t>
            </a:r>
            <a:r>
              <a:rPr lang="en-US" dirty="0">
                <a:solidFill>
                  <a:srgbClr val="FFCCFF"/>
                </a:solidFill>
                <a:latin typeface="Calibri" panose="020F0502020204030204" pitchFamily="34" charset="0"/>
                <a:cs typeface="Calibri" panose="020F0502020204030204" pitchFamily="34" charset="0"/>
              </a:rPr>
              <a:t>. </a:t>
            </a:r>
          </a:p>
          <a:p>
            <a:pPr marL="1028700" indent="-342900"/>
            <a:r>
              <a:rPr lang="en-US" dirty="0">
                <a:solidFill>
                  <a:srgbClr val="FFCCFF"/>
                </a:solidFill>
                <a:latin typeface="Calibri" panose="020F0502020204030204" pitchFamily="34" charset="0"/>
                <a:cs typeface="Calibri" panose="020F0502020204030204" pitchFamily="34" charset="0"/>
              </a:rPr>
              <a:t>Rasa yang </a:t>
            </a:r>
            <a:r>
              <a:rPr lang="en-US" dirty="0" err="1">
                <a:solidFill>
                  <a:srgbClr val="FFCCFF"/>
                </a:solidFill>
                <a:latin typeface="Calibri" panose="020F0502020204030204" pitchFamily="34" charset="0"/>
                <a:cs typeface="Calibri" panose="020F0502020204030204" pitchFamily="34" charset="0"/>
              </a:rPr>
              <a:t>kurang</a:t>
            </a:r>
            <a:r>
              <a:rPr lang="en-US" dirty="0">
                <a:solidFill>
                  <a:srgbClr val="FFCCFF"/>
                </a:solidFill>
                <a:latin typeface="Calibri" panose="020F0502020204030204" pitchFamily="34" charset="0"/>
                <a:cs typeface="Calibri" panose="020F0502020204030204" pitchFamily="34" charset="0"/>
              </a:rPr>
              <a:t> </a:t>
            </a:r>
            <a:r>
              <a:rPr lang="en-US" dirty="0" err="1">
                <a:solidFill>
                  <a:srgbClr val="FFCCFF"/>
                </a:solidFill>
                <a:latin typeface="Calibri" panose="020F0502020204030204" pitchFamily="34" charset="0"/>
                <a:cs typeface="Calibri" panose="020F0502020204030204" pitchFamily="34" charset="0"/>
              </a:rPr>
              <a:t>kompleks</a:t>
            </a:r>
            <a:r>
              <a:rPr lang="en-US" dirty="0">
                <a:solidFill>
                  <a:srgbClr val="FFCCFF"/>
                </a:solidFill>
                <a:latin typeface="Calibri" panose="020F0502020204030204" pitchFamily="34" charset="0"/>
                <a:cs typeface="Calibri" panose="020F0502020204030204" pitchFamily="34" charset="0"/>
              </a:rPr>
              <a:t>, </a:t>
            </a:r>
            <a:r>
              <a:rPr lang="en-US" dirty="0" err="1">
                <a:solidFill>
                  <a:srgbClr val="FFCCFF"/>
                </a:solidFill>
                <a:latin typeface="Calibri" panose="020F0502020204030204" pitchFamily="34" charset="0"/>
                <a:cs typeface="Calibri" panose="020F0502020204030204" pitchFamily="34" charset="0"/>
              </a:rPr>
              <a:t>lebih</a:t>
            </a:r>
            <a:r>
              <a:rPr lang="en-US" dirty="0">
                <a:solidFill>
                  <a:srgbClr val="FFCCFF"/>
                </a:solidFill>
                <a:latin typeface="Calibri" panose="020F0502020204030204" pitchFamily="34" charset="0"/>
                <a:cs typeface="Calibri" panose="020F0502020204030204" pitchFamily="34" charset="0"/>
              </a:rPr>
              <a:t> </a:t>
            </a:r>
            <a:r>
              <a:rPr lang="en-US" dirty="0" err="1">
                <a:solidFill>
                  <a:srgbClr val="FFCCFF"/>
                </a:solidFill>
                <a:latin typeface="Calibri" panose="020F0502020204030204" pitchFamily="34" charset="0"/>
                <a:cs typeface="Calibri" panose="020F0502020204030204" pitchFamily="34" charset="0"/>
              </a:rPr>
              <a:t>manis</a:t>
            </a:r>
            <a:r>
              <a:rPr lang="en-US" dirty="0">
                <a:solidFill>
                  <a:srgbClr val="FFCCFF"/>
                </a:solidFill>
                <a:latin typeface="Calibri" panose="020F0502020204030204" pitchFamily="34" charset="0"/>
                <a:cs typeface="Calibri" panose="020F0502020204030204" pitchFamily="34" charset="0"/>
              </a:rPr>
              <a:t> dan rasa “smooth” </a:t>
            </a:r>
          </a:p>
          <a:p>
            <a:pPr marL="1028700" indent="-342900"/>
            <a:r>
              <a:rPr lang="en-US" dirty="0" err="1">
                <a:solidFill>
                  <a:srgbClr val="FFCCFF"/>
                </a:solidFill>
                <a:latin typeface="Calibri" panose="020F0502020204030204" pitchFamily="34" charset="0"/>
                <a:cs typeface="Calibri" panose="020F0502020204030204" pitchFamily="34" charset="0"/>
              </a:rPr>
              <a:t>Mudah</a:t>
            </a:r>
            <a:r>
              <a:rPr lang="en-US" dirty="0">
                <a:solidFill>
                  <a:srgbClr val="FFCCFF"/>
                </a:solidFill>
                <a:latin typeface="Calibri" panose="020F0502020204030204" pitchFamily="34" charset="0"/>
                <a:cs typeface="Calibri" panose="020F0502020204030204" pitchFamily="34" charset="0"/>
              </a:rPr>
              <a:t> </a:t>
            </a:r>
            <a:r>
              <a:rPr lang="en-US" dirty="0" err="1">
                <a:solidFill>
                  <a:srgbClr val="FFCCFF"/>
                </a:solidFill>
                <a:latin typeface="Calibri" panose="020F0502020204030204" pitchFamily="34" charset="0"/>
                <a:cs typeface="Calibri" panose="020F0502020204030204" pitchFamily="34" charset="0"/>
              </a:rPr>
              <a:t>menentukan</a:t>
            </a:r>
            <a:r>
              <a:rPr lang="en-US" dirty="0">
                <a:solidFill>
                  <a:srgbClr val="FFCCFF"/>
                </a:solidFill>
                <a:latin typeface="Calibri" panose="020F0502020204030204" pitchFamily="34" charset="0"/>
                <a:cs typeface="Calibri" panose="020F0502020204030204" pitchFamily="34" charset="0"/>
              </a:rPr>
              <a:t> </a:t>
            </a:r>
            <a:r>
              <a:rPr lang="en-US" dirty="0" err="1">
                <a:solidFill>
                  <a:srgbClr val="FFCCFF"/>
                </a:solidFill>
                <a:latin typeface="Calibri" panose="020F0502020204030204" pitchFamily="34" charset="0"/>
                <a:cs typeface="Calibri" panose="020F0502020204030204" pitchFamily="34" charset="0"/>
              </a:rPr>
              <a:t>pilihan</a:t>
            </a:r>
            <a:r>
              <a:rPr lang="en-US" dirty="0">
                <a:solidFill>
                  <a:srgbClr val="FFCCFF"/>
                </a:solidFill>
                <a:latin typeface="Calibri" panose="020F0502020204030204" pitchFamily="34" charset="0"/>
                <a:cs typeface="Calibri" panose="020F0502020204030204" pitchFamily="34" charset="0"/>
              </a:rPr>
              <a:t>, </a:t>
            </a:r>
            <a:r>
              <a:rPr lang="en-US" dirty="0" err="1">
                <a:solidFill>
                  <a:srgbClr val="FFCCFF"/>
                </a:solidFill>
                <a:latin typeface="Calibri" panose="020F0502020204030204" pitchFamily="34" charset="0"/>
                <a:cs typeface="Calibri" panose="020F0502020204030204" pitchFamily="34" charset="0"/>
              </a:rPr>
              <a:t>tidak</a:t>
            </a:r>
            <a:r>
              <a:rPr lang="en-US" dirty="0">
                <a:solidFill>
                  <a:srgbClr val="FFCCFF"/>
                </a:solidFill>
                <a:latin typeface="Calibri" panose="020F0502020204030204" pitchFamily="34" charset="0"/>
                <a:cs typeface="Calibri" panose="020F0502020204030204" pitchFamily="34" charset="0"/>
              </a:rPr>
              <a:t> </a:t>
            </a:r>
            <a:r>
              <a:rPr lang="en-US" dirty="0" err="1">
                <a:solidFill>
                  <a:srgbClr val="FFCCFF"/>
                </a:solidFill>
                <a:latin typeface="Calibri" panose="020F0502020204030204" pitchFamily="34" charset="0"/>
                <a:cs typeface="Calibri" panose="020F0502020204030204" pitchFamily="34" charset="0"/>
              </a:rPr>
              <a:t>lagi</a:t>
            </a:r>
            <a:r>
              <a:rPr lang="en-US" dirty="0">
                <a:solidFill>
                  <a:srgbClr val="FFCCFF"/>
                </a:solidFill>
                <a:latin typeface="Calibri" panose="020F0502020204030204" pitchFamily="34" charset="0"/>
                <a:cs typeface="Calibri" panose="020F0502020204030204" pitchFamily="34" charset="0"/>
              </a:rPr>
              <a:t> </a:t>
            </a:r>
            <a:r>
              <a:rPr lang="en-US" dirty="0" err="1">
                <a:solidFill>
                  <a:srgbClr val="FFCCFF"/>
                </a:solidFill>
                <a:latin typeface="Calibri" panose="020F0502020204030204" pitchFamily="34" charset="0"/>
                <a:cs typeface="Calibri" panose="020F0502020204030204" pitchFamily="34" charset="0"/>
              </a:rPr>
              <a:t>fokus</a:t>
            </a:r>
            <a:r>
              <a:rPr lang="en-US" dirty="0">
                <a:solidFill>
                  <a:srgbClr val="FFCCFF"/>
                </a:solidFill>
                <a:latin typeface="Calibri" panose="020F0502020204030204" pitchFamily="34" charset="0"/>
                <a:cs typeface="Calibri" panose="020F0502020204030204" pitchFamily="34" charset="0"/>
              </a:rPr>
              <a:t> pada </a:t>
            </a:r>
            <a:r>
              <a:rPr lang="en-US" dirty="0" err="1">
                <a:solidFill>
                  <a:srgbClr val="FFCCFF"/>
                </a:solidFill>
                <a:latin typeface="Calibri" panose="020F0502020204030204" pitchFamily="34" charset="0"/>
                <a:cs typeface="Calibri" panose="020F0502020204030204" pitchFamily="34" charset="0"/>
              </a:rPr>
              <a:t>usia</a:t>
            </a:r>
            <a:r>
              <a:rPr lang="en-US" dirty="0">
                <a:solidFill>
                  <a:srgbClr val="FFCCFF"/>
                </a:solidFill>
                <a:latin typeface="Calibri" panose="020F0502020204030204" pitchFamily="34" charset="0"/>
                <a:cs typeface="Calibri" panose="020F0502020204030204" pitchFamily="34" charset="0"/>
              </a:rPr>
              <a:t> </a:t>
            </a:r>
            <a:r>
              <a:rPr lang="en-US" dirty="0" err="1">
                <a:solidFill>
                  <a:srgbClr val="FFCCFF"/>
                </a:solidFill>
                <a:latin typeface="Calibri" panose="020F0502020204030204" pitchFamily="34" charset="0"/>
                <a:cs typeface="Calibri" panose="020F0502020204030204" pitchFamily="34" charset="0"/>
              </a:rPr>
              <a:t>anggur</a:t>
            </a:r>
            <a:r>
              <a:rPr lang="en-US" dirty="0">
                <a:solidFill>
                  <a:srgbClr val="FFCCFF"/>
                </a:solidFill>
                <a:latin typeface="Calibri" panose="020F0502020204030204" pitchFamily="34" charset="0"/>
                <a:cs typeface="Calibri" panose="020F0502020204030204" pitchFamily="34" charset="0"/>
              </a:rPr>
              <a:t> (aging), </a:t>
            </a:r>
            <a:r>
              <a:rPr lang="en-US" dirty="0" err="1">
                <a:solidFill>
                  <a:srgbClr val="FFCCFF"/>
                </a:solidFill>
                <a:latin typeface="Calibri" panose="020F0502020204030204" pitchFamily="34" charset="0"/>
                <a:cs typeface="Calibri" panose="020F0502020204030204" pitchFamily="34" charset="0"/>
              </a:rPr>
              <a:t>prestis</a:t>
            </a:r>
            <a:r>
              <a:rPr lang="en-US" dirty="0">
                <a:solidFill>
                  <a:srgbClr val="FFCCFF"/>
                </a:solidFill>
                <a:latin typeface="Calibri" panose="020F0502020204030204" pitchFamily="34" charset="0"/>
                <a:cs typeface="Calibri" panose="020F0502020204030204" pitchFamily="34" charset="0"/>
              </a:rPr>
              <a:t> </a:t>
            </a:r>
            <a:r>
              <a:rPr lang="en-US" dirty="0" err="1">
                <a:solidFill>
                  <a:srgbClr val="FFCCFF"/>
                </a:solidFill>
                <a:latin typeface="Calibri" panose="020F0502020204030204" pitchFamily="34" charset="0"/>
                <a:cs typeface="Calibri" panose="020F0502020204030204" pitchFamily="34" charset="0"/>
              </a:rPr>
              <a:t>kebun</a:t>
            </a:r>
            <a:r>
              <a:rPr lang="en-US" dirty="0">
                <a:solidFill>
                  <a:srgbClr val="FFCCFF"/>
                </a:solidFill>
                <a:latin typeface="Calibri" panose="020F0502020204030204" pitchFamily="34" charset="0"/>
                <a:cs typeface="Calibri" panose="020F0502020204030204" pitchFamily="34" charset="0"/>
              </a:rPr>
              <a:t> </a:t>
            </a:r>
            <a:r>
              <a:rPr lang="en-US" dirty="0" err="1">
                <a:solidFill>
                  <a:srgbClr val="FFCCFF"/>
                </a:solidFill>
                <a:latin typeface="Calibri" panose="020F0502020204030204" pitchFamily="34" charset="0"/>
                <a:cs typeface="Calibri" panose="020F0502020204030204" pitchFamily="34" charset="0"/>
              </a:rPr>
              <a:t>anggurnya</a:t>
            </a:r>
            <a:r>
              <a:rPr lang="en-US" dirty="0">
                <a:solidFill>
                  <a:srgbClr val="FFCCFF"/>
                </a:solidFill>
                <a:latin typeface="Calibri" panose="020F0502020204030204" pitchFamily="34" charset="0"/>
                <a:cs typeface="Calibri" panose="020F0502020204030204" pitchFamily="34" charset="0"/>
              </a:rPr>
              <a:t> (vineyard)  </a:t>
            </a:r>
          </a:p>
          <a:p>
            <a:pPr marL="1028700" indent="-342900"/>
            <a:r>
              <a:rPr lang="en-US" dirty="0" err="1">
                <a:solidFill>
                  <a:srgbClr val="FFCCFF"/>
                </a:solidFill>
                <a:latin typeface="Calibri" panose="020F0502020204030204" pitchFamily="34" charset="0"/>
                <a:cs typeface="Calibri" panose="020F0502020204030204" pitchFamily="34" charset="0"/>
              </a:rPr>
              <a:t>Mereka</a:t>
            </a:r>
            <a:r>
              <a:rPr lang="en-US" dirty="0">
                <a:solidFill>
                  <a:srgbClr val="FFCCFF"/>
                </a:solidFill>
                <a:latin typeface="Calibri" panose="020F0502020204030204" pitchFamily="34" charset="0"/>
                <a:cs typeface="Calibri" panose="020F0502020204030204" pitchFamily="34" charset="0"/>
              </a:rPr>
              <a:t> </a:t>
            </a:r>
            <a:r>
              <a:rPr lang="en-US" dirty="0" err="1">
                <a:solidFill>
                  <a:srgbClr val="FFCCFF"/>
                </a:solidFill>
                <a:latin typeface="Calibri" panose="020F0502020204030204" pitchFamily="34" charset="0"/>
                <a:cs typeface="Calibri" panose="020F0502020204030204" pitchFamily="34" charset="0"/>
              </a:rPr>
              <a:t>menghapus</a:t>
            </a:r>
            <a:r>
              <a:rPr lang="en-US" dirty="0">
                <a:solidFill>
                  <a:srgbClr val="FFCCFF"/>
                </a:solidFill>
                <a:latin typeface="Calibri" panose="020F0502020204030204" pitchFamily="34" charset="0"/>
                <a:cs typeface="Calibri" panose="020F0502020204030204" pitchFamily="34" charset="0"/>
              </a:rPr>
              <a:t> </a:t>
            </a:r>
            <a:r>
              <a:rPr lang="en-US" dirty="0" err="1">
                <a:solidFill>
                  <a:srgbClr val="FFCCFF"/>
                </a:solidFill>
                <a:latin typeface="Calibri" panose="020F0502020204030204" pitchFamily="34" charset="0"/>
                <a:cs typeface="Calibri" panose="020F0502020204030204" pitchFamily="34" charset="0"/>
              </a:rPr>
              <a:t>semua</a:t>
            </a:r>
            <a:r>
              <a:rPr lang="en-US" dirty="0">
                <a:solidFill>
                  <a:srgbClr val="FFCCFF"/>
                </a:solidFill>
                <a:latin typeface="Calibri" panose="020F0502020204030204" pitchFamily="34" charset="0"/>
                <a:cs typeface="Calibri" panose="020F0502020204030204" pitchFamily="34" charset="0"/>
              </a:rPr>
              <a:t> </a:t>
            </a:r>
            <a:r>
              <a:rPr lang="en-US" dirty="0" err="1">
                <a:solidFill>
                  <a:srgbClr val="FFCCFF"/>
                </a:solidFill>
                <a:latin typeface="Calibri" panose="020F0502020204030204" pitchFamily="34" charset="0"/>
                <a:cs typeface="Calibri" panose="020F0502020204030204" pitchFamily="34" charset="0"/>
              </a:rPr>
              <a:t>faktor</a:t>
            </a:r>
            <a:r>
              <a:rPr lang="en-US" dirty="0">
                <a:solidFill>
                  <a:srgbClr val="FFCCFF"/>
                </a:solidFill>
                <a:latin typeface="Calibri" panose="020F0502020204030204" pitchFamily="34" charset="0"/>
                <a:cs typeface="Calibri" panose="020F0502020204030204" pitchFamily="34" charset="0"/>
              </a:rPr>
              <a:t> yang </a:t>
            </a:r>
            <a:r>
              <a:rPr lang="en-US" dirty="0" err="1">
                <a:solidFill>
                  <a:srgbClr val="FFCCFF"/>
                </a:solidFill>
                <a:latin typeface="Calibri" panose="020F0502020204030204" pitchFamily="34" charset="0"/>
                <a:cs typeface="Calibri" panose="020F0502020204030204" pitchFamily="34" charset="0"/>
              </a:rPr>
              <a:t>tadinya</a:t>
            </a:r>
            <a:r>
              <a:rPr lang="en-US" dirty="0">
                <a:solidFill>
                  <a:srgbClr val="FFCCFF"/>
                </a:solidFill>
                <a:latin typeface="Calibri" panose="020F0502020204030204" pitchFamily="34" charset="0"/>
                <a:cs typeface="Calibri" panose="020F0502020204030204" pitchFamily="34" charset="0"/>
              </a:rPr>
              <a:t> </a:t>
            </a:r>
            <a:r>
              <a:rPr lang="en-US" dirty="0" err="1">
                <a:solidFill>
                  <a:srgbClr val="FFCCFF"/>
                </a:solidFill>
                <a:latin typeface="Calibri" panose="020F0502020204030204" pitchFamily="34" charset="0"/>
                <a:cs typeface="Calibri" panose="020F0502020204030204" pitchFamily="34" charset="0"/>
              </a:rPr>
              <a:t>menjadi</a:t>
            </a:r>
            <a:r>
              <a:rPr lang="en-US" dirty="0">
                <a:solidFill>
                  <a:srgbClr val="FFCCFF"/>
                </a:solidFill>
                <a:latin typeface="Calibri" panose="020F0502020204030204" pitchFamily="34" charset="0"/>
                <a:cs typeface="Calibri" panose="020F0502020204030204" pitchFamily="34" charset="0"/>
              </a:rPr>
              <a:t> </a:t>
            </a:r>
            <a:r>
              <a:rPr lang="en-US" dirty="0" err="1">
                <a:solidFill>
                  <a:srgbClr val="FFCCFF"/>
                </a:solidFill>
                <a:latin typeface="Calibri" panose="020F0502020204030204" pitchFamily="34" charset="0"/>
                <a:cs typeface="Calibri" panose="020F0502020204030204" pitchFamily="34" charset="0"/>
              </a:rPr>
              <a:t>faktor</a:t>
            </a:r>
            <a:r>
              <a:rPr lang="en-US" dirty="0">
                <a:solidFill>
                  <a:srgbClr val="FFCCFF"/>
                </a:solidFill>
                <a:latin typeface="Calibri" panose="020F0502020204030204" pitchFamily="34" charset="0"/>
                <a:cs typeface="Calibri" panose="020F0502020204030204" pitchFamily="34" charset="0"/>
              </a:rPr>
              <a:t> </a:t>
            </a:r>
            <a:r>
              <a:rPr lang="en-US" dirty="0" err="1">
                <a:solidFill>
                  <a:srgbClr val="FFCCFF"/>
                </a:solidFill>
                <a:latin typeface="Calibri" panose="020F0502020204030204" pitchFamily="34" charset="0"/>
                <a:cs typeface="Calibri" panose="020F0502020204030204" pitchFamily="34" charset="0"/>
              </a:rPr>
              <a:t>penting</a:t>
            </a:r>
            <a:r>
              <a:rPr lang="en-US" dirty="0">
                <a:solidFill>
                  <a:srgbClr val="FFCCFF"/>
                </a:solidFill>
                <a:latin typeface="Calibri" panose="020F0502020204030204" pitchFamily="34" charset="0"/>
                <a:cs typeface="Calibri" panose="020F0502020204030204" pitchFamily="34" charset="0"/>
              </a:rPr>
              <a:t> dalam </a:t>
            </a:r>
            <a:r>
              <a:rPr lang="en-US" dirty="0" err="1">
                <a:solidFill>
                  <a:srgbClr val="FFCCFF"/>
                </a:solidFill>
                <a:latin typeface="Calibri" panose="020F0502020204030204" pitchFamily="34" charset="0"/>
                <a:cs typeface="Calibri" panose="020F0502020204030204" pitchFamily="34" charset="0"/>
              </a:rPr>
              <a:t>persaingan</a:t>
            </a:r>
            <a:r>
              <a:rPr lang="en-US" dirty="0">
                <a:solidFill>
                  <a:srgbClr val="FFCCFF"/>
                </a:solidFill>
                <a:latin typeface="Calibri" panose="020F0502020204030204" pitchFamily="34" charset="0"/>
                <a:cs typeface="Calibri" panose="020F0502020204030204" pitchFamily="34" charset="0"/>
              </a:rPr>
              <a:t> </a:t>
            </a:r>
            <a:r>
              <a:rPr lang="en-US" dirty="0" err="1">
                <a:solidFill>
                  <a:srgbClr val="FFCCFF"/>
                </a:solidFill>
                <a:latin typeface="Calibri" panose="020F0502020204030204" pitchFamily="34" charset="0"/>
                <a:cs typeface="Calibri" panose="020F0502020204030204" pitchFamily="34" charset="0"/>
              </a:rPr>
              <a:t>anggur</a:t>
            </a:r>
            <a:r>
              <a:rPr lang="en-US" dirty="0">
                <a:solidFill>
                  <a:srgbClr val="FFCCFF"/>
                </a:solidFill>
                <a:latin typeface="Calibri" panose="020F0502020204030204" pitchFamily="34" charset="0"/>
                <a:cs typeface="Calibri" panose="020F0502020204030204" pitchFamily="34" charset="0"/>
              </a:rPr>
              <a:t>. </a:t>
            </a:r>
          </a:p>
        </p:txBody>
      </p:sp>
      <p:sp>
        <p:nvSpPr>
          <p:cNvPr id="5" name="Title 1">
            <a:extLst>
              <a:ext uri="{FF2B5EF4-FFF2-40B4-BE49-F238E27FC236}">
                <a16:creationId xmlns:a16="http://schemas.microsoft.com/office/drawing/2014/main" id="{21EBB781-36CD-4434-B995-7CD251875744}"/>
              </a:ext>
            </a:extLst>
          </p:cNvPr>
          <p:cNvSpPr txBox="1">
            <a:spLocks/>
          </p:cNvSpPr>
          <p:nvPr/>
        </p:nvSpPr>
        <p:spPr>
          <a:xfrm>
            <a:off x="2339340" y="88582"/>
            <a:ext cx="7513320" cy="1325563"/>
          </a:xfrm>
          <a:prstGeom prst="rect">
            <a:avLst/>
          </a:prstGeom>
        </p:spPr>
        <p:txBody>
          <a:bodyPr vert="horz" lIns="0" tIns="0" rIns="0" bIns="0" rtlCol="0" anchor="ctr">
            <a:normAutofit/>
          </a:bodyPr>
          <a:lstStyle>
            <a:lvl1pPr algn="l" defTabSz="914400" rtl="0" eaLnBrk="1" latinLnBrk="0" hangingPunct="1">
              <a:lnSpc>
                <a:spcPct val="90000"/>
              </a:lnSpc>
              <a:spcBef>
                <a:spcPct val="0"/>
              </a:spcBef>
              <a:buNone/>
              <a:defRPr sz="3200" b="1" i="1" kern="1200">
                <a:solidFill>
                  <a:srgbClr val="FF6633"/>
                </a:solidFill>
                <a:latin typeface="Arial"/>
                <a:ea typeface="+mj-ea"/>
                <a:cs typeface="Arial"/>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chemeClr val="accent4">
                    <a:lumMod val="60000"/>
                    <a:lumOff val="40000"/>
                  </a:schemeClr>
                </a:solidFill>
                <a:effectLst/>
                <a:uLnTx/>
                <a:uFillTx/>
                <a:latin typeface="Arial"/>
                <a:ea typeface="+mj-ea"/>
                <a:cs typeface="Arial"/>
              </a:rPr>
              <a:t>STRATEGI KANVAS (</a:t>
            </a:r>
            <a:r>
              <a:rPr kumimoji="0" lang="id-ID" sz="3200" b="1" i="0" u="none" strike="noStrike" kern="1200" cap="none" spc="0" normalizeH="0" baseline="0" noProof="0" dirty="0">
                <a:ln>
                  <a:noFill/>
                </a:ln>
                <a:solidFill>
                  <a:schemeClr val="accent4">
                    <a:lumMod val="60000"/>
                    <a:lumOff val="40000"/>
                  </a:schemeClr>
                </a:solidFill>
                <a:effectLst/>
                <a:uLnTx/>
                <a:uFillTx/>
                <a:latin typeface="Arial"/>
                <a:ea typeface="+mj-ea"/>
                <a:cs typeface="Arial"/>
              </a:rPr>
              <a:t>2</a:t>
            </a:r>
            <a:r>
              <a:rPr kumimoji="0" lang="en-US" sz="3200" b="1" i="0" u="none" strike="noStrike" kern="1200" cap="none" spc="0" normalizeH="0" baseline="0" noProof="0" dirty="0">
                <a:ln>
                  <a:noFill/>
                </a:ln>
                <a:solidFill>
                  <a:schemeClr val="accent4">
                    <a:lumMod val="60000"/>
                    <a:lumOff val="40000"/>
                  </a:schemeClr>
                </a:solidFill>
                <a:effectLst/>
                <a:uLnTx/>
                <a:uFillTx/>
                <a:latin typeface="Arial"/>
                <a:ea typeface="+mj-ea"/>
                <a:cs typeface="Arial"/>
              </a:rPr>
              <a:t>)</a:t>
            </a:r>
          </a:p>
        </p:txBody>
      </p:sp>
      <p:sp>
        <p:nvSpPr>
          <p:cNvPr id="4" name="Footer Placeholder 6">
            <a:extLst>
              <a:ext uri="{FF2B5EF4-FFF2-40B4-BE49-F238E27FC236}">
                <a16:creationId xmlns:a16="http://schemas.microsoft.com/office/drawing/2014/main" id="{EB2C994C-33B8-F19A-6503-631A01D489AD}"/>
              </a:ext>
            </a:extLst>
          </p:cNvPr>
          <p:cNvSpPr txBox="1">
            <a:spLocks/>
          </p:cNvSpPr>
          <p:nvPr/>
        </p:nvSpPr>
        <p:spPr>
          <a:xfrm>
            <a:off x="9136079" y="6330950"/>
            <a:ext cx="3055921" cy="355600"/>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000" dirty="0">
                <a:solidFill>
                  <a:schemeClr val="accent5">
                    <a:lumMod val="40000"/>
                    <a:lumOff val="60000"/>
                  </a:schemeClr>
                </a:solidFill>
                <a:latin typeface="Arial"/>
              </a:rPr>
              <a:t>© 2019, 2022 Prof. Rudy C Tarumingkeng, PhD</a:t>
            </a:r>
          </a:p>
        </p:txBody>
      </p:sp>
    </p:spTree>
    <p:extLst>
      <p:ext uri="{BB962C8B-B14F-4D97-AF65-F5344CB8AC3E}">
        <p14:creationId xmlns:p14="http://schemas.microsoft.com/office/powerpoint/2010/main" val="17332358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screenshot of a computer&#10;&#10;Description generated with very high confidence">
            <a:extLst>
              <a:ext uri="{FF2B5EF4-FFF2-40B4-BE49-F238E27FC236}">
                <a16:creationId xmlns:a16="http://schemas.microsoft.com/office/drawing/2014/main" id="{39FFC962-9B45-43E5-A9D6-A1661C8DEBD4}"/>
              </a:ext>
            </a:extLst>
          </p:cNvPr>
          <p:cNvPicPr>
            <a:picLocks noChangeAspect="1"/>
          </p:cNvPicPr>
          <p:nvPr/>
        </p:nvPicPr>
        <p:blipFill rotWithShape="1">
          <a:blip r:embed="rId2"/>
          <a:srcRect l="34334" t="22397" r="17496" b="13281"/>
          <a:stretch/>
        </p:blipFill>
        <p:spPr>
          <a:xfrm>
            <a:off x="2387460" y="643467"/>
            <a:ext cx="7417079" cy="5571066"/>
          </a:xfrm>
          <a:prstGeom prst="rect">
            <a:avLst/>
          </a:prstGeom>
        </p:spPr>
      </p:pic>
      <p:sp>
        <p:nvSpPr>
          <p:cNvPr id="49" name="Footer Placeholder 6">
            <a:extLst>
              <a:ext uri="{FF2B5EF4-FFF2-40B4-BE49-F238E27FC236}">
                <a16:creationId xmlns:a16="http://schemas.microsoft.com/office/drawing/2014/main" id="{49B0B35A-D267-6D78-3AF5-DEFDFD28842D}"/>
              </a:ext>
            </a:extLst>
          </p:cNvPr>
          <p:cNvSpPr txBox="1">
            <a:spLocks/>
          </p:cNvSpPr>
          <p:nvPr/>
        </p:nvSpPr>
        <p:spPr>
          <a:xfrm>
            <a:off x="9136079" y="6330950"/>
            <a:ext cx="3055921" cy="355600"/>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000" dirty="0">
                <a:solidFill>
                  <a:schemeClr val="accent5">
                    <a:lumMod val="40000"/>
                    <a:lumOff val="60000"/>
                  </a:schemeClr>
                </a:solidFill>
                <a:latin typeface="Arial"/>
              </a:rPr>
              <a:t>© 2019, 2022 Prof. Rudy C Tarumingkeng, PhD</a:t>
            </a:r>
          </a:p>
        </p:txBody>
      </p:sp>
    </p:spTree>
    <p:extLst>
      <p:ext uri="{BB962C8B-B14F-4D97-AF65-F5344CB8AC3E}">
        <p14:creationId xmlns:p14="http://schemas.microsoft.com/office/powerpoint/2010/main" val="24151327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screenshot of a social media post&#10;&#10;Description generated with very high confidence">
            <a:extLst>
              <a:ext uri="{FF2B5EF4-FFF2-40B4-BE49-F238E27FC236}">
                <a16:creationId xmlns:a16="http://schemas.microsoft.com/office/drawing/2014/main" id="{9E221486-D3B5-45AD-9FB2-79CA3DB5ADF2}"/>
              </a:ext>
            </a:extLst>
          </p:cNvPr>
          <p:cNvPicPr>
            <a:picLocks noChangeAspect="1"/>
          </p:cNvPicPr>
          <p:nvPr/>
        </p:nvPicPr>
        <p:blipFill rotWithShape="1">
          <a:blip r:embed="rId2"/>
          <a:srcRect l="33895" t="21875" r="17496" b="13021"/>
          <a:stretch/>
        </p:blipFill>
        <p:spPr>
          <a:xfrm>
            <a:off x="2398611" y="643467"/>
            <a:ext cx="7394778" cy="5571066"/>
          </a:xfrm>
          <a:prstGeom prst="rect">
            <a:avLst/>
          </a:prstGeom>
        </p:spPr>
      </p:pic>
      <p:sp>
        <p:nvSpPr>
          <p:cNvPr id="49" name="Footer Placeholder 6">
            <a:extLst>
              <a:ext uri="{FF2B5EF4-FFF2-40B4-BE49-F238E27FC236}">
                <a16:creationId xmlns:a16="http://schemas.microsoft.com/office/drawing/2014/main" id="{D40027A9-CDCD-090A-CD6D-E7920BC170DB}"/>
              </a:ext>
            </a:extLst>
          </p:cNvPr>
          <p:cNvSpPr txBox="1">
            <a:spLocks/>
          </p:cNvSpPr>
          <p:nvPr/>
        </p:nvSpPr>
        <p:spPr>
          <a:xfrm>
            <a:off x="9136079" y="6330950"/>
            <a:ext cx="3055921" cy="355600"/>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000" dirty="0">
                <a:solidFill>
                  <a:schemeClr val="accent5">
                    <a:lumMod val="40000"/>
                    <a:lumOff val="60000"/>
                  </a:schemeClr>
                </a:solidFill>
                <a:latin typeface="Arial"/>
              </a:rPr>
              <a:t>© 2019, 2022 Prof. Rudy C Tarumingkeng, PhD</a:t>
            </a:r>
          </a:p>
        </p:txBody>
      </p:sp>
    </p:spTree>
    <p:extLst>
      <p:ext uri="{BB962C8B-B14F-4D97-AF65-F5344CB8AC3E}">
        <p14:creationId xmlns:p14="http://schemas.microsoft.com/office/powerpoint/2010/main" val="18754968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screenshot of a map&#10;&#10;Description generated with very high confidence">
            <a:extLst>
              <a:ext uri="{FF2B5EF4-FFF2-40B4-BE49-F238E27FC236}">
                <a16:creationId xmlns:a16="http://schemas.microsoft.com/office/drawing/2014/main" id="{BD9EC84D-45A8-468B-BEBA-D13A9BB5FE7B}"/>
              </a:ext>
            </a:extLst>
          </p:cNvPr>
          <p:cNvPicPr>
            <a:picLocks noChangeAspect="1"/>
          </p:cNvPicPr>
          <p:nvPr/>
        </p:nvPicPr>
        <p:blipFill rotWithShape="1">
          <a:blip r:embed="rId2"/>
          <a:srcRect l="34773" t="23437" r="18229" b="15104"/>
          <a:stretch/>
        </p:blipFill>
        <p:spPr>
          <a:xfrm>
            <a:off x="703385" y="171450"/>
            <a:ext cx="10661301" cy="6265263"/>
          </a:xfrm>
          <a:prstGeom prst="rect">
            <a:avLst/>
          </a:prstGeom>
        </p:spPr>
      </p:pic>
      <p:sp>
        <p:nvSpPr>
          <p:cNvPr id="49" name="Footer Placeholder 6">
            <a:extLst>
              <a:ext uri="{FF2B5EF4-FFF2-40B4-BE49-F238E27FC236}">
                <a16:creationId xmlns:a16="http://schemas.microsoft.com/office/drawing/2014/main" id="{505C2242-672F-EA8D-0578-0444BCA3BC0B}"/>
              </a:ext>
            </a:extLst>
          </p:cNvPr>
          <p:cNvSpPr txBox="1">
            <a:spLocks/>
          </p:cNvSpPr>
          <p:nvPr/>
        </p:nvSpPr>
        <p:spPr>
          <a:xfrm>
            <a:off x="9136079" y="6436713"/>
            <a:ext cx="3055921" cy="355600"/>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000" dirty="0">
                <a:solidFill>
                  <a:schemeClr val="accent5">
                    <a:lumMod val="40000"/>
                    <a:lumOff val="60000"/>
                  </a:schemeClr>
                </a:solidFill>
                <a:latin typeface="Arial"/>
              </a:rPr>
              <a:t>© 2019, 2022 Prof. Rudy C Tarumingkeng, PhD</a:t>
            </a:r>
          </a:p>
        </p:txBody>
      </p:sp>
    </p:spTree>
    <p:extLst>
      <p:ext uri="{BB962C8B-B14F-4D97-AF65-F5344CB8AC3E}">
        <p14:creationId xmlns:p14="http://schemas.microsoft.com/office/powerpoint/2010/main" val="30373012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screenshot of a computer&#10;&#10;Description generated with very high confidence">
            <a:extLst>
              <a:ext uri="{FF2B5EF4-FFF2-40B4-BE49-F238E27FC236}">
                <a16:creationId xmlns:a16="http://schemas.microsoft.com/office/drawing/2014/main" id="{3DCE8B53-EF43-4891-8EAA-C46BF3ED941B}"/>
              </a:ext>
            </a:extLst>
          </p:cNvPr>
          <p:cNvPicPr>
            <a:picLocks noChangeAspect="1"/>
          </p:cNvPicPr>
          <p:nvPr/>
        </p:nvPicPr>
        <p:blipFill rotWithShape="1">
          <a:blip r:embed="rId2"/>
          <a:srcRect l="35212" t="23958" r="18375" b="14583"/>
          <a:stretch/>
        </p:blipFill>
        <p:spPr>
          <a:xfrm>
            <a:off x="1798656" y="171450"/>
            <a:ext cx="9023420" cy="6246363"/>
          </a:xfrm>
          <a:prstGeom prst="rect">
            <a:avLst/>
          </a:prstGeom>
        </p:spPr>
      </p:pic>
      <p:sp>
        <p:nvSpPr>
          <p:cNvPr id="49" name="Footer Placeholder 6">
            <a:extLst>
              <a:ext uri="{FF2B5EF4-FFF2-40B4-BE49-F238E27FC236}">
                <a16:creationId xmlns:a16="http://schemas.microsoft.com/office/drawing/2014/main" id="{570D1794-D37A-7080-62AF-349497B867D3}"/>
              </a:ext>
            </a:extLst>
          </p:cNvPr>
          <p:cNvSpPr txBox="1">
            <a:spLocks/>
          </p:cNvSpPr>
          <p:nvPr/>
        </p:nvSpPr>
        <p:spPr>
          <a:xfrm>
            <a:off x="9136079" y="6330950"/>
            <a:ext cx="3055921" cy="355600"/>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000" dirty="0">
                <a:solidFill>
                  <a:schemeClr val="accent5">
                    <a:lumMod val="40000"/>
                    <a:lumOff val="60000"/>
                  </a:schemeClr>
                </a:solidFill>
                <a:latin typeface="Arial"/>
              </a:rPr>
              <a:t>© 2019, 2022 Prof. Rudy C Tarumingkeng, PhD</a:t>
            </a:r>
          </a:p>
        </p:txBody>
      </p:sp>
    </p:spTree>
    <p:extLst>
      <p:ext uri="{BB962C8B-B14F-4D97-AF65-F5344CB8AC3E}">
        <p14:creationId xmlns:p14="http://schemas.microsoft.com/office/powerpoint/2010/main" val="40661138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screenshot of a cell phone&#10;&#10;Description generated with very high confidence">
            <a:extLst>
              <a:ext uri="{FF2B5EF4-FFF2-40B4-BE49-F238E27FC236}">
                <a16:creationId xmlns:a16="http://schemas.microsoft.com/office/drawing/2014/main" id="{93877407-821E-492F-992E-996EACAD43BE}"/>
              </a:ext>
            </a:extLst>
          </p:cNvPr>
          <p:cNvPicPr>
            <a:picLocks noChangeAspect="1"/>
          </p:cNvPicPr>
          <p:nvPr/>
        </p:nvPicPr>
        <p:blipFill rotWithShape="1">
          <a:blip r:embed="rId2"/>
          <a:srcRect l="34920" t="23178" r="18082" b="13801"/>
          <a:stretch/>
        </p:blipFill>
        <p:spPr>
          <a:xfrm>
            <a:off x="1314450" y="274320"/>
            <a:ext cx="9110661" cy="6420013"/>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pic>
      <p:sp>
        <p:nvSpPr>
          <p:cNvPr id="49" name="Footer Placeholder 6">
            <a:extLst>
              <a:ext uri="{FF2B5EF4-FFF2-40B4-BE49-F238E27FC236}">
                <a16:creationId xmlns:a16="http://schemas.microsoft.com/office/drawing/2014/main" id="{13610C7C-6A58-0C31-4F9B-9E158C0B25C6}"/>
              </a:ext>
            </a:extLst>
          </p:cNvPr>
          <p:cNvSpPr txBox="1">
            <a:spLocks/>
          </p:cNvSpPr>
          <p:nvPr/>
        </p:nvSpPr>
        <p:spPr>
          <a:xfrm>
            <a:off x="9136079" y="6405880"/>
            <a:ext cx="3055921" cy="355600"/>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000" dirty="0">
                <a:solidFill>
                  <a:schemeClr val="accent5">
                    <a:lumMod val="40000"/>
                    <a:lumOff val="60000"/>
                  </a:schemeClr>
                </a:solidFill>
                <a:latin typeface="Arial"/>
              </a:rPr>
              <a:t>© 2019, 2022 Prof. Rudy C Tarumingkeng, PhD</a:t>
            </a:r>
          </a:p>
        </p:txBody>
      </p:sp>
    </p:spTree>
    <p:extLst>
      <p:ext uri="{BB962C8B-B14F-4D97-AF65-F5344CB8AC3E}">
        <p14:creationId xmlns:p14="http://schemas.microsoft.com/office/powerpoint/2010/main" val="10908229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418" name="Rectangle 1">
            <a:extLst>
              <a:ext uri="{FF2B5EF4-FFF2-40B4-BE49-F238E27FC236}">
                <a16:creationId xmlns:a16="http://schemas.microsoft.com/office/drawing/2014/main" id="{E27E734D-DC97-EA5F-E088-18881D710E88}"/>
              </a:ext>
            </a:extLst>
          </p:cNvPr>
          <p:cNvSpPr>
            <a:spLocks noGrp="1" noChangeArrowheads="1"/>
          </p:cNvSpPr>
          <p:nvPr>
            <p:ph type="title"/>
          </p:nvPr>
        </p:nvSpPr>
        <p:spPr>
          <a:xfrm>
            <a:off x="1621451" y="77769"/>
            <a:ext cx="9047030" cy="555898"/>
          </a:xfrm>
        </p:spPr>
        <p:txBody>
          <a:bodyPr vert="horz" wrap="square" lIns="0" tIns="22534" rIns="0" bIns="0" numCol="1" anchor="ctr" anchorCtr="0" compatLnSpc="1">
            <a:prstTxWarp prst="textNoShape">
              <a:avLst/>
            </a:prstTxWarp>
          </a:bodyPr>
          <a:lstStyle/>
          <a:p>
            <a:pPr eaLnBrk="1">
              <a:buClrTx/>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 pos="8537387" algn="l"/>
              </a:tabLst>
            </a:pPr>
            <a:r>
              <a:rPr lang="id-ID" altLang="id-ID" sz="2540" b="1">
                <a:solidFill>
                  <a:srgbClr val="FF0000"/>
                </a:solidFill>
                <a:cs typeface="Arial" panose="020B0604020202020204" pitchFamily="34" charset="0"/>
              </a:rPr>
              <a:t>Kerangka Empat-Tindakan (Industri Anggur)</a:t>
            </a:r>
            <a:endParaRPr lang="en-US" altLang="id-ID" sz="2540" b="1">
              <a:solidFill>
                <a:srgbClr val="FF0000"/>
              </a:solidFill>
            </a:endParaRPr>
          </a:p>
        </p:txBody>
      </p:sp>
      <p:sp>
        <p:nvSpPr>
          <p:cNvPr id="60419" name="Rectangle 2">
            <a:extLst>
              <a:ext uri="{FF2B5EF4-FFF2-40B4-BE49-F238E27FC236}">
                <a16:creationId xmlns:a16="http://schemas.microsoft.com/office/drawing/2014/main" id="{18F7B498-9935-841F-5F4B-C0CC048B6E52}"/>
              </a:ext>
            </a:extLst>
          </p:cNvPr>
          <p:cNvSpPr>
            <a:spLocks noGrp="1" noChangeArrowheads="1"/>
          </p:cNvSpPr>
          <p:nvPr>
            <p:ph type="subTitle" idx="4294967295"/>
          </p:nvPr>
        </p:nvSpPr>
        <p:spPr>
          <a:xfrm>
            <a:off x="1037063" y="829528"/>
            <a:ext cx="9631418" cy="5877257"/>
          </a:xfrm>
        </p:spPr>
        <p:txBody>
          <a:bodyPr vert="horz" wrap="square" lIns="0" tIns="19269" rIns="0" bIns="0" numCol="1" anchor="t" anchorCtr="0" compatLnSpc="1">
            <a:prstTxWarp prst="textNoShape">
              <a:avLst/>
            </a:prstTxWarp>
          </a:bodyPr>
          <a:lstStyle/>
          <a:p>
            <a:pPr indent="-277955" eaLnBrk="1">
              <a:spcAft>
                <a:spcPct val="0"/>
              </a:spcAft>
              <a:buClrTx/>
              <a:tabLst>
                <a:tab pos="311079" algn="l"/>
                <a:tab pos="413332" algn="l"/>
                <a:tab pos="828104" algn="l"/>
                <a:tab pos="1242876" algn="l"/>
                <a:tab pos="1657648" algn="l"/>
                <a:tab pos="2072419" algn="l"/>
                <a:tab pos="2487191" algn="l"/>
                <a:tab pos="2901963" algn="l"/>
                <a:tab pos="3316735" algn="l"/>
                <a:tab pos="3731507" algn="l"/>
                <a:tab pos="4146279" algn="l"/>
                <a:tab pos="4561051" algn="l"/>
                <a:tab pos="4975822" algn="l"/>
                <a:tab pos="5390594" algn="l"/>
                <a:tab pos="5805366" algn="l"/>
                <a:tab pos="6220138" algn="l"/>
                <a:tab pos="6634910" algn="l"/>
                <a:tab pos="7049682" algn="l"/>
                <a:tab pos="7464453" algn="l"/>
                <a:tab pos="7879225" algn="l"/>
                <a:tab pos="8293997" algn="l"/>
                <a:tab pos="8537387" algn="l"/>
              </a:tabLst>
            </a:pPr>
            <a:endParaRPr lang="en-US" altLang="id-ID" sz="2177" b="1" dirty="0"/>
          </a:p>
        </p:txBody>
      </p:sp>
      <p:sp>
        <p:nvSpPr>
          <p:cNvPr id="60420" name="Text Box 3">
            <a:extLst>
              <a:ext uri="{FF2B5EF4-FFF2-40B4-BE49-F238E27FC236}">
                <a16:creationId xmlns:a16="http://schemas.microsoft.com/office/drawing/2014/main" id="{ACBEF4C5-6B96-0FB9-1858-CDB5113BB953}"/>
              </a:ext>
            </a:extLst>
          </p:cNvPr>
          <p:cNvSpPr txBox="1">
            <a:spLocks noChangeArrowheads="1"/>
          </p:cNvSpPr>
          <p:nvPr/>
        </p:nvSpPr>
        <p:spPr bwMode="auto">
          <a:xfrm>
            <a:off x="5037490" y="3296508"/>
            <a:ext cx="1811710" cy="7503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46" tIns="40823" rIns="81646" bIns="40823"/>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5pPr>
            <a:lvl6pPr marL="25146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6pPr>
            <a:lvl7pPr marL="29718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7pPr>
            <a:lvl8pPr marL="34290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8pPr>
            <a:lvl9pPr marL="38862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9pPr>
          </a:lstStyle>
          <a:p>
            <a:pPr algn="ctr" defTabSz="414772" fontAlgn="base" hangingPunct="0">
              <a:lnSpc>
                <a:spcPct val="93000"/>
              </a:lnSpc>
              <a:spcBef>
                <a:spcPct val="0"/>
              </a:spcBef>
              <a:spcAft>
                <a:spcPct val="0"/>
              </a:spcAft>
              <a:buSzPct val="100000"/>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id-ID" altLang="id-ID" sz="2359" b="1">
                <a:solidFill>
                  <a:srgbClr val="000000"/>
                </a:solidFill>
              </a:rPr>
              <a:t>Kurva nilai </a:t>
            </a:r>
            <a:endParaRPr lang="en-US" altLang="id-ID" sz="2359" b="1">
              <a:solidFill>
                <a:srgbClr val="000000"/>
              </a:solidFill>
            </a:endParaRPr>
          </a:p>
          <a:p>
            <a:pPr algn="ctr" defTabSz="414772" fontAlgn="base" hangingPunct="0">
              <a:lnSpc>
                <a:spcPct val="93000"/>
              </a:lnSpc>
              <a:spcBef>
                <a:spcPct val="0"/>
              </a:spcBef>
              <a:spcAft>
                <a:spcPct val="0"/>
              </a:spcAft>
              <a:buSzPct val="100000"/>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id-ID" altLang="id-ID" sz="2359" b="1">
                <a:solidFill>
                  <a:srgbClr val="000000"/>
                </a:solidFill>
              </a:rPr>
              <a:t>yang baru</a:t>
            </a:r>
            <a:endParaRPr lang="en-US" altLang="id-ID" sz="2359" b="1">
              <a:solidFill>
                <a:srgbClr val="000000"/>
              </a:solidFill>
            </a:endParaRPr>
          </a:p>
        </p:txBody>
      </p:sp>
      <p:sp>
        <p:nvSpPr>
          <p:cNvPr id="60421" name="Text Box 4">
            <a:extLst>
              <a:ext uri="{FF2B5EF4-FFF2-40B4-BE49-F238E27FC236}">
                <a16:creationId xmlns:a16="http://schemas.microsoft.com/office/drawing/2014/main" id="{3E341012-E246-7440-B387-74C0970EB6FD}"/>
              </a:ext>
            </a:extLst>
          </p:cNvPr>
          <p:cNvSpPr txBox="1">
            <a:spLocks noChangeArrowheads="1"/>
          </p:cNvSpPr>
          <p:nvPr/>
        </p:nvSpPr>
        <p:spPr bwMode="auto">
          <a:xfrm>
            <a:off x="4426865" y="1538082"/>
            <a:ext cx="3110727" cy="11103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46" tIns="40823" rIns="81646" bIns="40823"/>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5pPr>
            <a:lvl6pPr marL="25146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6pPr>
            <a:lvl7pPr marL="29718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7pPr>
            <a:lvl8pPr marL="34290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8pPr>
            <a:lvl9pPr marL="38862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9pPr>
          </a:lstStyle>
          <a:p>
            <a:pPr algn="ctr" defTabSz="414772" fontAlgn="base" hangingPunct="0">
              <a:lnSpc>
                <a:spcPct val="93000"/>
              </a:lnSpc>
              <a:spcBef>
                <a:spcPct val="0"/>
              </a:spcBef>
              <a:spcAft>
                <a:spcPct val="0"/>
              </a:spcAft>
              <a:buSzPct val="100000"/>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en-US" altLang="id-ID" sz="1814" b="1">
                <a:solidFill>
                  <a:srgbClr val="7030A0"/>
                </a:solidFill>
                <a:latin typeface="Arial Rounded MT Bold" panose="020F0704030504030204" pitchFamily="34" charset="0"/>
              </a:rPr>
              <a:t>Redu</a:t>
            </a:r>
            <a:r>
              <a:rPr lang="id-ID" altLang="id-ID" sz="1814" b="1">
                <a:solidFill>
                  <a:srgbClr val="7030A0"/>
                </a:solidFill>
                <a:latin typeface="Arial Rounded MT Bold" panose="020F0704030504030204" pitchFamily="34" charset="0"/>
              </a:rPr>
              <a:t>ksi</a:t>
            </a:r>
            <a:endParaRPr lang="en-US" altLang="id-ID" sz="1814" b="1">
              <a:solidFill>
                <a:srgbClr val="7030A0"/>
              </a:solidFill>
              <a:latin typeface="Arial Rounded MT Bold" panose="020F0704030504030204" pitchFamily="34" charset="0"/>
            </a:endParaRPr>
          </a:p>
          <a:p>
            <a:pPr algn="ctr" defTabSz="414772" fontAlgn="base" hangingPunct="0">
              <a:lnSpc>
                <a:spcPct val="93000"/>
              </a:lnSpc>
              <a:spcBef>
                <a:spcPct val="0"/>
              </a:spcBef>
              <a:spcAft>
                <a:spcPct val="0"/>
              </a:spcAft>
              <a:buSzPct val="100000"/>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id-ID" altLang="id-ID" sz="1814">
                <a:solidFill>
                  <a:srgbClr val="000000"/>
                </a:solidFill>
              </a:rPr>
              <a:t>Faktor2 apakah yang perlu direduksi sampai di bawah baku industri</a:t>
            </a:r>
            <a:endParaRPr lang="en-US" altLang="id-ID" sz="1814">
              <a:solidFill>
                <a:srgbClr val="000000"/>
              </a:solidFill>
            </a:endParaRPr>
          </a:p>
        </p:txBody>
      </p:sp>
      <p:sp>
        <p:nvSpPr>
          <p:cNvPr id="60422" name="Text Box 5">
            <a:extLst>
              <a:ext uri="{FF2B5EF4-FFF2-40B4-BE49-F238E27FC236}">
                <a16:creationId xmlns:a16="http://schemas.microsoft.com/office/drawing/2014/main" id="{CABCB284-600C-989C-9228-F90F1A8F6F84}"/>
              </a:ext>
            </a:extLst>
          </p:cNvPr>
          <p:cNvSpPr txBox="1">
            <a:spLocks noChangeArrowheads="1"/>
          </p:cNvSpPr>
          <p:nvPr/>
        </p:nvSpPr>
        <p:spPr bwMode="auto">
          <a:xfrm>
            <a:off x="4380780" y="4801465"/>
            <a:ext cx="3110727" cy="11103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46" tIns="40823" rIns="81646" bIns="40823"/>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5pPr>
            <a:lvl6pPr marL="25146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6pPr>
            <a:lvl7pPr marL="29718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7pPr>
            <a:lvl8pPr marL="34290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8pPr>
            <a:lvl9pPr marL="38862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9pPr>
          </a:lstStyle>
          <a:p>
            <a:pPr algn="ctr" defTabSz="414772" fontAlgn="base" hangingPunct="0">
              <a:lnSpc>
                <a:spcPct val="93000"/>
              </a:lnSpc>
              <a:spcBef>
                <a:spcPct val="0"/>
              </a:spcBef>
              <a:spcAft>
                <a:spcPct val="0"/>
              </a:spcAft>
              <a:buSzPct val="100000"/>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id-ID" altLang="id-ID" sz="1814" b="1">
                <a:solidFill>
                  <a:srgbClr val="7030A0"/>
                </a:solidFill>
                <a:latin typeface="Arial Rounded MT Bold" panose="020F0704030504030204" pitchFamily="34" charset="0"/>
              </a:rPr>
              <a:t>Tingkatkan</a:t>
            </a:r>
            <a:endParaRPr lang="en-US" altLang="id-ID" sz="1814" b="1">
              <a:solidFill>
                <a:srgbClr val="7030A0"/>
              </a:solidFill>
              <a:latin typeface="Arial Rounded MT Bold" panose="020F0704030504030204" pitchFamily="34" charset="0"/>
            </a:endParaRPr>
          </a:p>
          <a:p>
            <a:pPr algn="ctr" defTabSz="414772" fontAlgn="base" hangingPunct="0">
              <a:lnSpc>
                <a:spcPct val="93000"/>
              </a:lnSpc>
              <a:spcBef>
                <a:spcPct val="0"/>
              </a:spcBef>
              <a:spcAft>
                <a:spcPct val="0"/>
              </a:spcAft>
              <a:buSzPct val="100000"/>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id-ID" altLang="id-ID" sz="1814">
                <a:solidFill>
                  <a:srgbClr val="000000"/>
                </a:solidFill>
              </a:rPr>
              <a:t>Faktor2 mana yang </a:t>
            </a:r>
          </a:p>
          <a:p>
            <a:pPr algn="ctr" defTabSz="414772" fontAlgn="base" hangingPunct="0">
              <a:lnSpc>
                <a:spcPct val="93000"/>
              </a:lnSpc>
              <a:spcBef>
                <a:spcPct val="0"/>
              </a:spcBef>
              <a:spcAft>
                <a:spcPct val="0"/>
              </a:spcAft>
              <a:buSzPct val="100000"/>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id-ID" altLang="id-ID" sz="1814">
                <a:solidFill>
                  <a:srgbClr val="000000"/>
                </a:solidFill>
              </a:rPr>
              <a:t>perlu ditingkatkan </a:t>
            </a:r>
          </a:p>
          <a:p>
            <a:pPr algn="ctr" defTabSz="414772" fontAlgn="base" hangingPunct="0">
              <a:lnSpc>
                <a:spcPct val="93000"/>
              </a:lnSpc>
              <a:spcBef>
                <a:spcPct val="0"/>
              </a:spcBef>
              <a:spcAft>
                <a:spcPct val="0"/>
              </a:spcAft>
              <a:buSzPct val="100000"/>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id-ID" altLang="id-ID" sz="1814">
                <a:solidFill>
                  <a:srgbClr val="000000"/>
                </a:solidFill>
              </a:rPr>
              <a:t>di atas baku industri</a:t>
            </a:r>
            <a:endParaRPr lang="en-US" altLang="id-ID" sz="1814">
              <a:solidFill>
                <a:srgbClr val="000000"/>
              </a:solidFill>
            </a:endParaRPr>
          </a:p>
        </p:txBody>
      </p:sp>
      <p:sp>
        <p:nvSpPr>
          <p:cNvPr id="60423" name="Text Box 6">
            <a:extLst>
              <a:ext uri="{FF2B5EF4-FFF2-40B4-BE49-F238E27FC236}">
                <a16:creationId xmlns:a16="http://schemas.microsoft.com/office/drawing/2014/main" id="{228DF5A1-A964-7FBA-A577-ECCF024A063D}"/>
              </a:ext>
            </a:extLst>
          </p:cNvPr>
          <p:cNvSpPr txBox="1">
            <a:spLocks noChangeArrowheads="1"/>
          </p:cNvSpPr>
          <p:nvPr/>
        </p:nvSpPr>
        <p:spPr bwMode="auto">
          <a:xfrm>
            <a:off x="1523520" y="2994075"/>
            <a:ext cx="3110727" cy="11103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46" tIns="40823" rIns="81646" bIns="40823"/>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5pPr>
            <a:lvl6pPr marL="25146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6pPr>
            <a:lvl7pPr marL="29718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7pPr>
            <a:lvl8pPr marL="34290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8pPr>
            <a:lvl9pPr marL="38862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9pPr>
          </a:lstStyle>
          <a:p>
            <a:pPr algn="ctr" defTabSz="414772" fontAlgn="base" hangingPunct="0">
              <a:lnSpc>
                <a:spcPct val="93000"/>
              </a:lnSpc>
              <a:spcBef>
                <a:spcPct val="0"/>
              </a:spcBef>
              <a:spcAft>
                <a:spcPct val="0"/>
              </a:spcAft>
              <a:buSzPct val="100000"/>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en-US" altLang="id-ID" sz="1814" b="1">
                <a:solidFill>
                  <a:srgbClr val="7030A0"/>
                </a:solidFill>
                <a:latin typeface="Arial Rounded MT Bold" panose="020F0704030504030204" pitchFamily="34" charset="0"/>
              </a:rPr>
              <a:t>Elimina</a:t>
            </a:r>
            <a:r>
              <a:rPr lang="id-ID" altLang="id-ID" sz="1814" b="1">
                <a:solidFill>
                  <a:srgbClr val="7030A0"/>
                </a:solidFill>
                <a:latin typeface="Arial Rounded MT Bold" panose="020F0704030504030204" pitchFamily="34" charset="0"/>
              </a:rPr>
              <a:t>si</a:t>
            </a:r>
            <a:endParaRPr lang="en-US" altLang="id-ID" sz="1814" b="1">
              <a:solidFill>
                <a:srgbClr val="7030A0"/>
              </a:solidFill>
              <a:latin typeface="Arial Rounded MT Bold" panose="020F0704030504030204" pitchFamily="34" charset="0"/>
            </a:endParaRPr>
          </a:p>
          <a:p>
            <a:pPr algn="ctr" defTabSz="414772" fontAlgn="base" hangingPunct="0">
              <a:lnSpc>
                <a:spcPct val="93000"/>
              </a:lnSpc>
              <a:spcBef>
                <a:spcPct val="0"/>
              </a:spcBef>
              <a:spcAft>
                <a:spcPct val="0"/>
              </a:spcAft>
              <a:buSzPct val="100000"/>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id-ID" altLang="id-ID" sz="1814">
                <a:solidFill>
                  <a:srgbClr val="000000"/>
                </a:solidFill>
              </a:rPr>
              <a:t>Faktor2 yang menurut industri perlu dieliminasi</a:t>
            </a:r>
            <a:r>
              <a:rPr lang="en-US" altLang="id-ID" sz="1814">
                <a:solidFill>
                  <a:srgbClr val="000000"/>
                </a:solidFill>
              </a:rPr>
              <a:t>?</a:t>
            </a:r>
          </a:p>
        </p:txBody>
      </p:sp>
      <p:sp>
        <p:nvSpPr>
          <p:cNvPr id="60424" name="Text Box 7">
            <a:extLst>
              <a:ext uri="{FF2B5EF4-FFF2-40B4-BE49-F238E27FC236}">
                <a16:creationId xmlns:a16="http://schemas.microsoft.com/office/drawing/2014/main" id="{BE56284B-F210-B4EF-29A1-668A6BD94E78}"/>
              </a:ext>
            </a:extLst>
          </p:cNvPr>
          <p:cNvSpPr txBox="1">
            <a:spLocks noChangeArrowheads="1"/>
          </p:cNvSpPr>
          <p:nvPr/>
        </p:nvSpPr>
        <p:spPr bwMode="auto">
          <a:xfrm>
            <a:off x="7419500" y="3061762"/>
            <a:ext cx="3318108" cy="111035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46" tIns="40823" rIns="81646" bIns="40823"/>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5pPr>
            <a:lvl6pPr marL="25146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6pPr>
            <a:lvl7pPr marL="29718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7pPr>
            <a:lvl8pPr marL="34290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8pPr>
            <a:lvl9pPr marL="38862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9pPr>
          </a:lstStyle>
          <a:p>
            <a:pPr algn="ctr" defTabSz="414772" fontAlgn="base" hangingPunct="0">
              <a:lnSpc>
                <a:spcPct val="93000"/>
              </a:lnSpc>
              <a:spcBef>
                <a:spcPct val="0"/>
              </a:spcBef>
              <a:spcAft>
                <a:spcPct val="0"/>
              </a:spcAft>
              <a:buSzPct val="100000"/>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id-ID" altLang="id-ID" sz="1814" b="1">
                <a:solidFill>
                  <a:srgbClr val="7030A0"/>
                </a:solidFill>
                <a:latin typeface="Arial Rounded MT Bold" panose="020F0704030504030204" pitchFamily="34" charset="0"/>
              </a:rPr>
              <a:t>Ciptakan</a:t>
            </a:r>
            <a:endParaRPr lang="en-US" altLang="id-ID" sz="1814" b="1">
              <a:solidFill>
                <a:srgbClr val="7030A0"/>
              </a:solidFill>
              <a:latin typeface="Arial Rounded MT Bold" panose="020F0704030504030204" pitchFamily="34" charset="0"/>
            </a:endParaRPr>
          </a:p>
          <a:p>
            <a:pPr algn="ctr" defTabSz="414772" fontAlgn="base" hangingPunct="0">
              <a:lnSpc>
                <a:spcPct val="93000"/>
              </a:lnSpc>
              <a:spcBef>
                <a:spcPct val="0"/>
              </a:spcBef>
              <a:spcAft>
                <a:spcPct val="0"/>
              </a:spcAft>
              <a:buSzPct val="100000"/>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id-ID" altLang="id-ID" sz="1814">
                <a:solidFill>
                  <a:srgbClr val="000000"/>
                </a:solidFill>
              </a:rPr>
              <a:t>Faktor2 apakah yang perlu diciptakan</a:t>
            </a:r>
            <a:r>
              <a:rPr lang="en-US" altLang="id-ID" sz="1814">
                <a:solidFill>
                  <a:srgbClr val="000000"/>
                </a:solidFill>
              </a:rPr>
              <a:t> </a:t>
            </a:r>
            <a:r>
              <a:rPr lang="id-ID" altLang="id-ID" sz="1814">
                <a:solidFill>
                  <a:srgbClr val="000000"/>
                </a:solidFill>
              </a:rPr>
              <a:t>yang belum pernah diadakan sebelumnya</a:t>
            </a:r>
            <a:r>
              <a:rPr lang="en-US" altLang="id-ID" sz="1814">
                <a:solidFill>
                  <a:srgbClr val="000000"/>
                </a:solidFill>
              </a:rPr>
              <a:t>?</a:t>
            </a:r>
          </a:p>
        </p:txBody>
      </p:sp>
      <p:sp>
        <p:nvSpPr>
          <p:cNvPr id="60425" name="AutoShape 8">
            <a:extLst>
              <a:ext uri="{FF2B5EF4-FFF2-40B4-BE49-F238E27FC236}">
                <a16:creationId xmlns:a16="http://schemas.microsoft.com/office/drawing/2014/main" id="{2F84336A-F858-F434-6B3B-C5C96BC13EBA}"/>
              </a:ext>
            </a:extLst>
          </p:cNvPr>
          <p:cNvSpPr>
            <a:spLocks noChangeArrowheads="1"/>
          </p:cNvSpPr>
          <p:nvPr/>
        </p:nvSpPr>
        <p:spPr bwMode="auto">
          <a:xfrm>
            <a:off x="5715801" y="4102992"/>
            <a:ext cx="414764" cy="622145"/>
          </a:xfrm>
          <a:prstGeom prst="upArrow">
            <a:avLst>
              <a:gd name="adj1" fmla="val 50000"/>
              <a:gd name="adj2" fmla="val 37500"/>
            </a:avLst>
          </a:prstGeom>
          <a:solidFill>
            <a:srgbClr val="99CCFF"/>
          </a:solidFill>
          <a:ln w="9360" cap="sq">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14772" fontAlgn="base" hangingPunct="0">
              <a:lnSpc>
                <a:spcPct val="93000"/>
              </a:lnSpc>
              <a:spcBef>
                <a:spcPct val="0"/>
              </a:spcBef>
              <a:spcAft>
                <a:spcPct val="0"/>
              </a:spcAft>
              <a:buClr>
                <a:srgbClr val="000000"/>
              </a:buClr>
              <a:buSzPct val="100000"/>
            </a:pPr>
            <a:endParaRPr lang="id-ID" altLang="id-ID" sz="1633">
              <a:solidFill>
                <a:srgbClr val="FFFFFF"/>
              </a:solidFill>
              <a:latin typeface="Arial" panose="020B0604020202020204" pitchFamily="34" charset="0"/>
              <a:ea typeface="Arial Unicode MS" panose="020B0604020202020204" pitchFamily="34" charset="-128"/>
            </a:endParaRPr>
          </a:p>
        </p:txBody>
      </p:sp>
      <p:sp>
        <p:nvSpPr>
          <p:cNvPr id="60426" name="AutoShape 9">
            <a:extLst>
              <a:ext uri="{FF2B5EF4-FFF2-40B4-BE49-F238E27FC236}">
                <a16:creationId xmlns:a16="http://schemas.microsoft.com/office/drawing/2014/main" id="{CF37F25E-4B2A-AF80-87FD-4A5362B0D684}"/>
              </a:ext>
            </a:extLst>
          </p:cNvPr>
          <p:cNvSpPr>
            <a:spLocks noChangeArrowheads="1"/>
          </p:cNvSpPr>
          <p:nvPr/>
        </p:nvSpPr>
        <p:spPr bwMode="auto">
          <a:xfrm>
            <a:off x="4426865" y="3558614"/>
            <a:ext cx="622145" cy="414764"/>
          </a:xfrm>
          <a:prstGeom prst="rightArrow">
            <a:avLst>
              <a:gd name="adj1" fmla="val 50000"/>
              <a:gd name="adj2" fmla="val 37500"/>
            </a:avLst>
          </a:prstGeom>
          <a:solidFill>
            <a:srgbClr val="99CCFF"/>
          </a:solidFill>
          <a:ln w="9360" cap="sq">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14772" fontAlgn="base" hangingPunct="0">
              <a:lnSpc>
                <a:spcPct val="93000"/>
              </a:lnSpc>
              <a:spcBef>
                <a:spcPct val="0"/>
              </a:spcBef>
              <a:spcAft>
                <a:spcPct val="0"/>
              </a:spcAft>
              <a:buClr>
                <a:srgbClr val="000000"/>
              </a:buClr>
              <a:buSzPct val="100000"/>
            </a:pPr>
            <a:endParaRPr lang="id-ID" altLang="id-ID" sz="1633">
              <a:solidFill>
                <a:srgbClr val="FFFFFF"/>
              </a:solidFill>
              <a:latin typeface="Arial" panose="020B0604020202020204" pitchFamily="34" charset="0"/>
              <a:ea typeface="Arial Unicode MS" panose="020B0604020202020204" pitchFamily="34" charset="-128"/>
            </a:endParaRPr>
          </a:p>
        </p:txBody>
      </p:sp>
      <p:sp>
        <p:nvSpPr>
          <p:cNvPr id="60427" name="AutoShape 10">
            <a:extLst>
              <a:ext uri="{FF2B5EF4-FFF2-40B4-BE49-F238E27FC236}">
                <a16:creationId xmlns:a16="http://schemas.microsoft.com/office/drawing/2014/main" id="{E82025FF-738F-34BD-A52D-CEA813F43984}"/>
              </a:ext>
            </a:extLst>
          </p:cNvPr>
          <p:cNvSpPr>
            <a:spLocks noChangeArrowheads="1"/>
          </p:cNvSpPr>
          <p:nvPr/>
        </p:nvSpPr>
        <p:spPr bwMode="auto">
          <a:xfrm>
            <a:off x="6882324" y="3547093"/>
            <a:ext cx="622145" cy="414764"/>
          </a:xfrm>
          <a:prstGeom prst="leftArrow">
            <a:avLst>
              <a:gd name="adj1" fmla="val 50000"/>
              <a:gd name="adj2" fmla="val 37500"/>
            </a:avLst>
          </a:prstGeom>
          <a:solidFill>
            <a:srgbClr val="99CCFF"/>
          </a:solidFill>
          <a:ln w="9360" cap="sq">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14772" fontAlgn="base" hangingPunct="0">
              <a:lnSpc>
                <a:spcPct val="93000"/>
              </a:lnSpc>
              <a:spcBef>
                <a:spcPct val="0"/>
              </a:spcBef>
              <a:spcAft>
                <a:spcPct val="0"/>
              </a:spcAft>
              <a:buClr>
                <a:srgbClr val="000000"/>
              </a:buClr>
              <a:buSzPct val="100000"/>
            </a:pPr>
            <a:endParaRPr lang="id-ID" altLang="id-ID" sz="1633">
              <a:solidFill>
                <a:srgbClr val="FFFFFF"/>
              </a:solidFill>
              <a:latin typeface="Arial" panose="020B0604020202020204" pitchFamily="34" charset="0"/>
              <a:ea typeface="Arial Unicode MS" panose="020B0604020202020204" pitchFamily="34" charset="-128"/>
            </a:endParaRPr>
          </a:p>
        </p:txBody>
      </p:sp>
      <p:sp>
        <p:nvSpPr>
          <p:cNvPr id="60428" name="AutoShape 11">
            <a:extLst>
              <a:ext uri="{FF2B5EF4-FFF2-40B4-BE49-F238E27FC236}">
                <a16:creationId xmlns:a16="http://schemas.microsoft.com/office/drawing/2014/main" id="{8B07AA0A-D1CB-1F83-7FB9-F556AD1927E0}"/>
              </a:ext>
            </a:extLst>
          </p:cNvPr>
          <p:cNvSpPr>
            <a:spLocks noChangeArrowheads="1"/>
          </p:cNvSpPr>
          <p:nvPr/>
        </p:nvSpPr>
        <p:spPr bwMode="auto">
          <a:xfrm>
            <a:off x="5735963" y="2631157"/>
            <a:ext cx="414764" cy="622145"/>
          </a:xfrm>
          <a:prstGeom prst="downArrow">
            <a:avLst>
              <a:gd name="adj1" fmla="val 50000"/>
              <a:gd name="adj2" fmla="val 37500"/>
            </a:avLst>
          </a:prstGeom>
          <a:solidFill>
            <a:srgbClr val="99CCFF"/>
          </a:solidFill>
          <a:ln w="9360" cap="sq">
            <a:solidFill>
              <a:srgbClr val="000000"/>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pPr defTabSz="414772" fontAlgn="base" hangingPunct="0">
              <a:lnSpc>
                <a:spcPct val="93000"/>
              </a:lnSpc>
              <a:spcBef>
                <a:spcPct val="0"/>
              </a:spcBef>
              <a:spcAft>
                <a:spcPct val="0"/>
              </a:spcAft>
              <a:buClr>
                <a:srgbClr val="000000"/>
              </a:buClr>
              <a:buSzPct val="100000"/>
            </a:pPr>
            <a:endParaRPr lang="id-ID" altLang="id-ID" sz="1633">
              <a:solidFill>
                <a:srgbClr val="FFFFFF"/>
              </a:solidFill>
              <a:latin typeface="Arial" panose="020B0604020202020204" pitchFamily="34" charset="0"/>
              <a:ea typeface="Arial Unicode MS" panose="020B0604020202020204" pitchFamily="34" charset="-128"/>
            </a:endParaRPr>
          </a:p>
        </p:txBody>
      </p:sp>
      <p:sp>
        <p:nvSpPr>
          <p:cNvPr id="60429" name="Text Box 12">
            <a:extLst>
              <a:ext uri="{FF2B5EF4-FFF2-40B4-BE49-F238E27FC236}">
                <a16:creationId xmlns:a16="http://schemas.microsoft.com/office/drawing/2014/main" id="{C068E385-603B-74EA-C08A-36E65005CA36}"/>
              </a:ext>
            </a:extLst>
          </p:cNvPr>
          <p:cNvSpPr txBox="1">
            <a:spLocks noChangeArrowheads="1"/>
          </p:cNvSpPr>
          <p:nvPr/>
        </p:nvSpPr>
        <p:spPr bwMode="auto">
          <a:xfrm>
            <a:off x="1647374" y="3961857"/>
            <a:ext cx="2664280" cy="11636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46" tIns="40823" rIns="81646" bIns="40823"/>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5pPr>
            <a:lvl6pPr marL="25146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6pPr>
            <a:lvl7pPr marL="29718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7pPr>
            <a:lvl8pPr marL="34290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8pPr>
            <a:lvl9pPr marL="38862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9pPr>
          </a:lstStyle>
          <a:p>
            <a:pPr defTabSz="414772" fontAlgn="base" hangingPunct="0">
              <a:lnSpc>
                <a:spcPct val="93000"/>
              </a:lnSpc>
              <a:spcBef>
                <a:spcPct val="0"/>
              </a:spcBef>
              <a:spcAft>
                <a:spcPct val="0"/>
              </a:spcAft>
              <a:buSzPct val="100000"/>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id-ID" altLang="id-ID" sz="1633">
                <a:solidFill>
                  <a:srgbClr val="0000CC"/>
                </a:solidFill>
              </a:rPr>
              <a:t>Istilah2 </a:t>
            </a:r>
            <a:r>
              <a:rPr lang="en-US" altLang="id-ID" sz="1633">
                <a:solidFill>
                  <a:srgbClr val="0000CC"/>
                </a:solidFill>
              </a:rPr>
              <a:t>enologi</a:t>
            </a:r>
            <a:r>
              <a:rPr lang="id-ID" altLang="id-ID" sz="1633">
                <a:solidFill>
                  <a:srgbClr val="0000CC"/>
                </a:solidFill>
              </a:rPr>
              <a:t>k</a:t>
            </a:r>
            <a:r>
              <a:rPr lang="en-US" altLang="id-ID" sz="1633">
                <a:solidFill>
                  <a:srgbClr val="0000CC"/>
                </a:solidFill>
              </a:rPr>
              <a:t>al </a:t>
            </a:r>
            <a:endParaRPr lang="id-ID" altLang="id-ID" sz="1633">
              <a:solidFill>
                <a:srgbClr val="0000CC"/>
              </a:solidFill>
            </a:endParaRPr>
          </a:p>
          <a:p>
            <a:pPr defTabSz="414772" fontAlgn="base" hangingPunct="0">
              <a:lnSpc>
                <a:spcPct val="93000"/>
              </a:lnSpc>
              <a:spcBef>
                <a:spcPct val="0"/>
              </a:spcBef>
              <a:spcAft>
                <a:spcPct val="0"/>
              </a:spcAft>
              <a:buSzPct val="100000"/>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id-ID" altLang="id-ID" sz="1633">
                <a:solidFill>
                  <a:srgbClr val="0000CC"/>
                </a:solidFill>
              </a:rPr>
              <a:t>(perangguran) yang kompleks, </a:t>
            </a:r>
          </a:p>
          <a:p>
            <a:pPr defTabSz="414772" fontAlgn="base" hangingPunct="0">
              <a:lnSpc>
                <a:spcPct val="93000"/>
              </a:lnSpc>
              <a:spcBef>
                <a:spcPct val="0"/>
              </a:spcBef>
              <a:spcAft>
                <a:spcPct val="0"/>
              </a:spcAft>
              <a:buSzPct val="100000"/>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en-US" altLang="id-ID" sz="1633">
                <a:solidFill>
                  <a:srgbClr val="0000CC"/>
                </a:solidFill>
              </a:rPr>
              <a:t>Relevan</a:t>
            </a:r>
            <a:r>
              <a:rPr lang="id-ID" altLang="id-ID" sz="1633">
                <a:solidFill>
                  <a:srgbClr val="0000CC"/>
                </a:solidFill>
              </a:rPr>
              <a:t>si</a:t>
            </a:r>
            <a:r>
              <a:rPr lang="en-US" altLang="id-ID" sz="1633">
                <a:solidFill>
                  <a:srgbClr val="0000CC"/>
                </a:solidFill>
              </a:rPr>
              <a:t> </a:t>
            </a:r>
            <a:r>
              <a:rPr lang="id-ID" altLang="id-ID" sz="1633">
                <a:solidFill>
                  <a:srgbClr val="0000CC"/>
                </a:solidFill>
              </a:rPr>
              <a:t>kualitas</a:t>
            </a:r>
            <a:r>
              <a:rPr lang="en-US" altLang="id-ID" sz="1633">
                <a:solidFill>
                  <a:srgbClr val="0000CC"/>
                </a:solidFill>
              </a:rPr>
              <a:t> </a:t>
            </a:r>
            <a:r>
              <a:rPr lang="id-ID" altLang="id-ID" sz="1633">
                <a:solidFill>
                  <a:srgbClr val="0000CC"/>
                </a:solidFill>
              </a:rPr>
              <a:t>penuaan </a:t>
            </a:r>
          </a:p>
          <a:p>
            <a:pPr defTabSz="414772" fontAlgn="base" hangingPunct="0">
              <a:lnSpc>
                <a:spcPct val="93000"/>
              </a:lnSpc>
              <a:spcBef>
                <a:spcPct val="0"/>
              </a:spcBef>
              <a:spcAft>
                <a:spcPct val="0"/>
              </a:spcAft>
              <a:buSzPct val="100000"/>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id-ID" altLang="id-ID" sz="1633">
                <a:solidFill>
                  <a:srgbClr val="0000CC"/>
                </a:solidFill>
              </a:rPr>
              <a:t>(</a:t>
            </a:r>
            <a:r>
              <a:rPr lang="en-US" altLang="id-ID" sz="1633">
                <a:solidFill>
                  <a:srgbClr val="0000CC"/>
                </a:solidFill>
              </a:rPr>
              <a:t>aging</a:t>
            </a:r>
            <a:r>
              <a:rPr lang="id-ID" altLang="id-ID" sz="1633">
                <a:solidFill>
                  <a:srgbClr val="0000CC"/>
                </a:solidFill>
              </a:rPr>
              <a:t>) </a:t>
            </a:r>
            <a:endParaRPr lang="en-US" altLang="id-ID" sz="1633">
              <a:solidFill>
                <a:srgbClr val="0000CC"/>
              </a:solidFill>
            </a:endParaRPr>
          </a:p>
        </p:txBody>
      </p:sp>
      <p:sp>
        <p:nvSpPr>
          <p:cNvPr id="60430" name="Text Box 13">
            <a:extLst>
              <a:ext uri="{FF2B5EF4-FFF2-40B4-BE49-F238E27FC236}">
                <a16:creationId xmlns:a16="http://schemas.microsoft.com/office/drawing/2014/main" id="{E59D5760-866F-8FA8-C9D6-BA953167B059}"/>
              </a:ext>
            </a:extLst>
          </p:cNvPr>
          <p:cNvSpPr txBox="1">
            <a:spLocks noChangeArrowheads="1"/>
          </p:cNvSpPr>
          <p:nvPr/>
        </p:nvSpPr>
        <p:spPr bwMode="auto">
          <a:xfrm>
            <a:off x="8213023" y="4270049"/>
            <a:ext cx="2020532" cy="77624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46" tIns="40823" rIns="81646" bIns="40823"/>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5pPr>
            <a:lvl6pPr marL="25146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6pPr>
            <a:lvl7pPr marL="29718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7pPr>
            <a:lvl8pPr marL="34290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8pPr>
            <a:lvl9pPr marL="38862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9pPr>
          </a:lstStyle>
          <a:p>
            <a:pPr defTabSz="414772" fontAlgn="base" hangingPunct="0">
              <a:lnSpc>
                <a:spcPct val="93000"/>
              </a:lnSpc>
              <a:spcBef>
                <a:spcPct val="0"/>
              </a:spcBef>
              <a:spcAft>
                <a:spcPct val="0"/>
              </a:spcAft>
              <a:buSzPct val="100000"/>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id-ID" altLang="id-ID" sz="1633">
                <a:solidFill>
                  <a:srgbClr val="0000CC"/>
                </a:solidFill>
              </a:rPr>
              <a:t>Mudah diminum</a:t>
            </a:r>
            <a:endParaRPr lang="en-US" altLang="id-ID" sz="1633">
              <a:solidFill>
                <a:srgbClr val="0000CC"/>
              </a:solidFill>
            </a:endParaRPr>
          </a:p>
          <a:p>
            <a:pPr defTabSz="414772" fontAlgn="base" hangingPunct="0">
              <a:lnSpc>
                <a:spcPct val="93000"/>
              </a:lnSpc>
              <a:spcBef>
                <a:spcPct val="0"/>
              </a:spcBef>
              <a:spcAft>
                <a:spcPct val="0"/>
              </a:spcAft>
              <a:buSzPct val="100000"/>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id-ID" altLang="id-ID" sz="1633">
                <a:solidFill>
                  <a:srgbClr val="0000CC"/>
                </a:solidFill>
              </a:rPr>
              <a:t>Mudah memilihnya</a:t>
            </a:r>
            <a:endParaRPr lang="en-US" altLang="id-ID" sz="1633">
              <a:solidFill>
                <a:srgbClr val="0000CC"/>
              </a:solidFill>
            </a:endParaRPr>
          </a:p>
          <a:p>
            <a:pPr defTabSz="414772" fontAlgn="base" hangingPunct="0">
              <a:lnSpc>
                <a:spcPct val="93000"/>
              </a:lnSpc>
              <a:spcBef>
                <a:spcPct val="0"/>
              </a:spcBef>
              <a:spcAft>
                <a:spcPct val="0"/>
              </a:spcAft>
              <a:buSzPct val="100000"/>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id-ID" altLang="id-ID" sz="1633">
                <a:solidFill>
                  <a:srgbClr val="0000CC"/>
                </a:solidFill>
              </a:rPr>
              <a:t>Asyk dan</a:t>
            </a:r>
            <a:r>
              <a:rPr lang="en-US" altLang="id-ID" sz="1633">
                <a:solidFill>
                  <a:srgbClr val="0000CC"/>
                </a:solidFill>
              </a:rPr>
              <a:t> </a:t>
            </a:r>
            <a:r>
              <a:rPr lang="id-ID" altLang="id-ID" sz="1633">
                <a:solidFill>
                  <a:srgbClr val="0000CC"/>
                </a:solidFill>
              </a:rPr>
              <a:t>“seru” </a:t>
            </a:r>
          </a:p>
          <a:p>
            <a:pPr defTabSz="414772" fontAlgn="base" hangingPunct="0">
              <a:lnSpc>
                <a:spcPct val="93000"/>
              </a:lnSpc>
              <a:spcBef>
                <a:spcPct val="0"/>
              </a:spcBef>
              <a:spcAft>
                <a:spcPct val="0"/>
              </a:spcAft>
              <a:buSzPct val="100000"/>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id-ID" altLang="id-ID" sz="1633">
                <a:solidFill>
                  <a:srgbClr val="0000CC"/>
                </a:solidFill>
              </a:rPr>
              <a:t>(a</a:t>
            </a:r>
            <a:r>
              <a:rPr lang="en-US" altLang="id-ID" sz="1633">
                <a:solidFill>
                  <a:srgbClr val="0000CC"/>
                </a:solidFill>
              </a:rPr>
              <a:t>dventure</a:t>
            </a:r>
            <a:r>
              <a:rPr lang="id-ID" altLang="id-ID" sz="1633">
                <a:solidFill>
                  <a:srgbClr val="0000CC"/>
                </a:solidFill>
              </a:rPr>
              <a:t>)</a:t>
            </a:r>
            <a:endParaRPr lang="en-US" altLang="id-ID" sz="1633">
              <a:solidFill>
                <a:srgbClr val="0000CC"/>
              </a:solidFill>
            </a:endParaRPr>
          </a:p>
        </p:txBody>
      </p:sp>
      <p:sp>
        <p:nvSpPr>
          <p:cNvPr id="60431" name="Text Box 14">
            <a:extLst>
              <a:ext uri="{FF2B5EF4-FFF2-40B4-BE49-F238E27FC236}">
                <a16:creationId xmlns:a16="http://schemas.microsoft.com/office/drawing/2014/main" id="{6ECD03F5-AA3A-CF3D-193B-9296B421C5F2}"/>
              </a:ext>
            </a:extLst>
          </p:cNvPr>
          <p:cNvSpPr txBox="1">
            <a:spLocks noChangeArrowheads="1"/>
          </p:cNvSpPr>
          <p:nvPr/>
        </p:nvSpPr>
        <p:spPr bwMode="auto">
          <a:xfrm>
            <a:off x="7537592" y="1512160"/>
            <a:ext cx="1774266" cy="776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46" tIns="40823" rIns="81646" bIns="40823"/>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5pPr>
            <a:lvl6pPr marL="25146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6pPr>
            <a:lvl7pPr marL="29718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7pPr>
            <a:lvl8pPr marL="34290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8pPr>
            <a:lvl9pPr marL="38862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9pPr>
          </a:lstStyle>
          <a:p>
            <a:pPr defTabSz="414772" fontAlgn="base" hangingPunct="0">
              <a:lnSpc>
                <a:spcPct val="93000"/>
              </a:lnSpc>
              <a:spcBef>
                <a:spcPct val="0"/>
              </a:spcBef>
              <a:spcAft>
                <a:spcPct val="0"/>
              </a:spcAft>
              <a:buSzPct val="100000"/>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id-ID" altLang="id-ID" sz="1633">
                <a:solidFill>
                  <a:srgbClr val="0000CC"/>
                </a:solidFill>
              </a:rPr>
              <a:t>Kekompleksan anggur</a:t>
            </a:r>
            <a:endParaRPr lang="en-US" altLang="id-ID" sz="1633">
              <a:solidFill>
                <a:srgbClr val="0000CC"/>
              </a:solidFill>
            </a:endParaRPr>
          </a:p>
          <a:p>
            <a:pPr defTabSz="414772" fontAlgn="base" hangingPunct="0">
              <a:lnSpc>
                <a:spcPct val="93000"/>
              </a:lnSpc>
              <a:spcBef>
                <a:spcPct val="0"/>
              </a:spcBef>
              <a:spcAft>
                <a:spcPct val="0"/>
              </a:spcAft>
              <a:buSzPct val="100000"/>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id-ID" altLang="id-ID" sz="1633">
                <a:solidFill>
                  <a:srgbClr val="0000CC"/>
                </a:solidFill>
              </a:rPr>
              <a:t>Range anggur </a:t>
            </a:r>
            <a:endParaRPr lang="en-US" altLang="id-ID" sz="1633">
              <a:solidFill>
                <a:srgbClr val="0000CC"/>
              </a:solidFill>
            </a:endParaRPr>
          </a:p>
        </p:txBody>
      </p:sp>
      <p:sp>
        <p:nvSpPr>
          <p:cNvPr id="60432" name="Text Box 15">
            <a:extLst>
              <a:ext uri="{FF2B5EF4-FFF2-40B4-BE49-F238E27FC236}">
                <a16:creationId xmlns:a16="http://schemas.microsoft.com/office/drawing/2014/main" id="{681E76CC-A933-61DA-866C-B05D8FDA1F6E}"/>
              </a:ext>
            </a:extLst>
          </p:cNvPr>
          <p:cNvSpPr txBox="1">
            <a:spLocks noChangeArrowheads="1"/>
          </p:cNvSpPr>
          <p:nvPr/>
        </p:nvSpPr>
        <p:spPr bwMode="auto">
          <a:xfrm>
            <a:off x="5037490" y="5919022"/>
            <a:ext cx="2377690" cy="54437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81646" tIns="40823" rIns="81646" bIns="40823"/>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5pPr>
            <a:lvl6pPr marL="25146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6pPr>
            <a:lvl7pPr marL="29718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7pPr>
            <a:lvl8pPr marL="34290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8pPr>
            <a:lvl9pPr marL="38862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9pPr>
          </a:lstStyle>
          <a:p>
            <a:pPr defTabSz="414772" fontAlgn="base" hangingPunct="0">
              <a:lnSpc>
                <a:spcPct val="93000"/>
              </a:lnSpc>
              <a:spcBef>
                <a:spcPct val="0"/>
              </a:spcBef>
              <a:spcAft>
                <a:spcPct val="0"/>
              </a:spcAft>
              <a:buSzPct val="100000"/>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id-ID" altLang="id-ID" sz="1633">
                <a:solidFill>
                  <a:srgbClr val="0000CC"/>
                </a:solidFill>
              </a:rPr>
              <a:t>Harga</a:t>
            </a:r>
            <a:r>
              <a:rPr lang="en-US" altLang="id-ID" sz="1633">
                <a:solidFill>
                  <a:srgbClr val="0000CC"/>
                </a:solidFill>
              </a:rPr>
              <a:t> (</a:t>
            </a:r>
            <a:r>
              <a:rPr lang="id-ID" altLang="id-ID" sz="1633">
                <a:solidFill>
                  <a:srgbClr val="0000CC"/>
                </a:solidFill>
              </a:rPr>
              <a:t>premium </a:t>
            </a:r>
            <a:r>
              <a:rPr lang="en-US" altLang="id-ID" sz="1633">
                <a:solidFill>
                  <a:srgbClr val="0000CC"/>
                </a:solidFill>
              </a:rPr>
              <a:t>vs. </a:t>
            </a:r>
            <a:endParaRPr lang="id-ID" altLang="id-ID" sz="1633">
              <a:solidFill>
                <a:srgbClr val="0000CC"/>
              </a:solidFill>
            </a:endParaRPr>
          </a:p>
          <a:p>
            <a:pPr defTabSz="414772" fontAlgn="base" hangingPunct="0">
              <a:lnSpc>
                <a:spcPct val="93000"/>
              </a:lnSpc>
              <a:spcBef>
                <a:spcPct val="0"/>
              </a:spcBef>
              <a:spcAft>
                <a:spcPct val="0"/>
              </a:spcAft>
              <a:buSzPct val="100000"/>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en-US" altLang="id-ID" sz="1633">
                <a:solidFill>
                  <a:srgbClr val="0000CC"/>
                </a:solidFill>
              </a:rPr>
              <a:t>budget wines)</a:t>
            </a:r>
          </a:p>
          <a:p>
            <a:pPr defTabSz="414772" fontAlgn="base" hangingPunct="0">
              <a:lnSpc>
                <a:spcPct val="93000"/>
              </a:lnSpc>
              <a:spcBef>
                <a:spcPct val="0"/>
              </a:spcBef>
              <a:spcAft>
                <a:spcPct val="0"/>
              </a:spcAft>
              <a:buSzPct val="100000"/>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id-ID" altLang="id-ID" sz="1633">
                <a:solidFill>
                  <a:srgbClr val="0000CC"/>
                </a:solidFill>
              </a:rPr>
              <a:t>Keterlibatan r</a:t>
            </a:r>
            <a:r>
              <a:rPr lang="en-US" altLang="id-ID" sz="1633">
                <a:solidFill>
                  <a:srgbClr val="0000CC"/>
                </a:solidFill>
              </a:rPr>
              <a:t>etail store</a:t>
            </a:r>
            <a:r>
              <a:rPr lang="id-ID" altLang="id-ID" sz="1633">
                <a:solidFill>
                  <a:srgbClr val="0000CC"/>
                </a:solidFill>
              </a:rPr>
              <a:t> </a:t>
            </a:r>
            <a:endParaRPr lang="en-US" altLang="id-ID" sz="1633">
              <a:solidFill>
                <a:srgbClr val="0000CC"/>
              </a:solidFill>
            </a:endParaRPr>
          </a:p>
        </p:txBody>
      </p:sp>
      <p:sp>
        <p:nvSpPr>
          <p:cNvPr id="60433" name="Rectangle 16">
            <a:extLst>
              <a:ext uri="{FF2B5EF4-FFF2-40B4-BE49-F238E27FC236}">
                <a16:creationId xmlns:a16="http://schemas.microsoft.com/office/drawing/2014/main" id="{24C349E0-85EB-0DE9-4CE8-D536A604C8F4}"/>
              </a:ext>
            </a:extLst>
          </p:cNvPr>
          <p:cNvSpPr>
            <a:spLocks noChangeArrowheads="1"/>
          </p:cNvSpPr>
          <p:nvPr/>
        </p:nvSpPr>
        <p:spPr bwMode="auto">
          <a:xfrm>
            <a:off x="7860186" y="6499404"/>
            <a:ext cx="2635658" cy="245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bg1"/>
                </a:solidFill>
                <a:latin typeface="Arial" panose="020B0604020202020204" pitchFamily="34" charset="0"/>
                <a:ea typeface="Arial Unicode MS" panose="020B0604020202020204" pitchFamily="34" charset="-128"/>
              </a:defRPr>
            </a:lvl1pPr>
            <a:lvl2pPr>
              <a:defRPr>
                <a:solidFill>
                  <a:schemeClr val="bg1"/>
                </a:solidFill>
                <a:latin typeface="Arial" panose="020B0604020202020204" pitchFamily="34" charset="0"/>
                <a:ea typeface="Arial Unicode MS" panose="020B0604020202020204" pitchFamily="34" charset="-128"/>
              </a:defRPr>
            </a:lvl2pPr>
            <a:lvl3pPr>
              <a:defRPr>
                <a:solidFill>
                  <a:schemeClr val="bg1"/>
                </a:solidFill>
                <a:latin typeface="Arial" panose="020B0604020202020204" pitchFamily="34" charset="0"/>
                <a:ea typeface="Arial Unicode MS" panose="020B0604020202020204" pitchFamily="34" charset="-128"/>
              </a:defRPr>
            </a:lvl3pPr>
            <a:lvl4pPr>
              <a:defRPr>
                <a:solidFill>
                  <a:schemeClr val="bg1"/>
                </a:solidFill>
                <a:latin typeface="Arial" panose="020B0604020202020204" pitchFamily="34" charset="0"/>
                <a:ea typeface="Arial Unicode MS" panose="020B0604020202020204" pitchFamily="34" charset="-128"/>
              </a:defRPr>
            </a:lvl4pPr>
            <a:lvl5pPr>
              <a:defRPr>
                <a:solidFill>
                  <a:schemeClr val="bg1"/>
                </a:solidFill>
                <a:latin typeface="Arial" panose="020B0604020202020204" pitchFamily="34" charset="0"/>
                <a:ea typeface="Arial Unicode MS" panose="020B0604020202020204" pitchFamily="34" charset="-128"/>
              </a:defRPr>
            </a:lvl5pPr>
            <a:lvl6pPr marL="2514600" indent="-228600"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defRPr>
            </a:lvl6pPr>
            <a:lvl7pPr marL="2971800" indent="-228600"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defRPr>
            </a:lvl7pPr>
            <a:lvl8pPr marL="3429000" indent="-228600"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defRPr>
            </a:lvl8pPr>
            <a:lvl9pPr marL="3886200" indent="-228600"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defRPr>
            </a:lvl9pPr>
          </a:lstStyle>
          <a:p>
            <a:pPr defTabSz="829544" eaLnBrk="0" fontAlgn="base" hangingPunct="0">
              <a:spcBef>
                <a:spcPct val="0"/>
              </a:spcBef>
              <a:spcAft>
                <a:spcPct val="0"/>
              </a:spcAft>
            </a:pPr>
            <a:r>
              <a:rPr lang="id-ID" altLang="id-ID" sz="998">
                <a:solidFill>
                  <a:srgbClr val="7030A0"/>
                </a:solidFill>
                <a:latin typeface="Tahoma" panose="020B0604030504040204" pitchFamily="34" charset="0"/>
              </a:rPr>
              <a:t>Kompilasi: Prof Rudy C Tarumingkeng, PhD</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0A7DE029-0DE1-40C7-BD72-D836B9E3EBC3}"/>
              </a:ext>
            </a:extLst>
          </p:cNvPr>
          <p:cNvSpPr txBox="1">
            <a:spLocks noGrp="1"/>
          </p:cNvSpPr>
          <p:nvPr>
            <p:ph type="title"/>
          </p:nvPr>
        </p:nvSpPr>
        <p:spPr>
          <a:xfrm>
            <a:off x="1638733" y="331236"/>
            <a:ext cx="9029748" cy="1008994"/>
          </a:xfrm>
        </p:spPr>
        <p:txBody>
          <a:bodyPr vert="horz" wrap="square" lIns="0" tIns="11430" rIns="0" bIns="0" numCol="1" rtlCol="0" anchor="t" anchorCtr="0" compatLnSpc="1">
            <a:prstTxWarp prst="textNoShape">
              <a:avLst/>
            </a:prstTxWarp>
            <a:spAutoFit/>
          </a:bodyPr>
          <a:lstStyle/>
          <a:p>
            <a:pPr marL="11431" eaLnBrk="1" fontAlgn="auto" hangingPunct="1">
              <a:spcBef>
                <a:spcPts val="90"/>
              </a:spcBef>
              <a:spcAft>
                <a:spcPts val="0"/>
              </a:spcAft>
              <a:defRPr/>
            </a:pPr>
            <a:r>
              <a:rPr sz="3241" spc="-5" dirty="0" err="1">
                <a:solidFill>
                  <a:srgbClr val="FFFF00"/>
                </a:solidFill>
              </a:rPr>
              <a:t>Lakukan</a:t>
            </a:r>
            <a:r>
              <a:rPr sz="3241" spc="-5" dirty="0">
                <a:solidFill>
                  <a:srgbClr val="FFFF00"/>
                </a:solidFill>
              </a:rPr>
              <a:t> </a:t>
            </a:r>
            <a:r>
              <a:rPr sz="3241" spc="-5" dirty="0" err="1">
                <a:solidFill>
                  <a:srgbClr val="FFFF00"/>
                </a:solidFill>
              </a:rPr>
              <a:t>Rekonstruksi</a:t>
            </a:r>
            <a:r>
              <a:rPr sz="3241" spc="-5" dirty="0">
                <a:solidFill>
                  <a:srgbClr val="FFFF00"/>
                </a:solidFill>
              </a:rPr>
              <a:t> di </a:t>
            </a:r>
            <a:r>
              <a:rPr sz="3241" spc="-5" dirty="0" err="1">
                <a:solidFill>
                  <a:srgbClr val="FFFF00"/>
                </a:solidFill>
              </a:rPr>
              <a:t>luar</a:t>
            </a:r>
            <a:r>
              <a:rPr sz="3241" spc="-5" dirty="0">
                <a:solidFill>
                  <a:srgbClr val="FFFF00"/>
                </a:solidFill>
              </a:rPr>
              <a:t> </a:t>
            </a:r>
            <a:br>
              <a:rPr sz="3241" spc="-5" dirty="0">
                <a:solidFill>
                  <a:srgbClr val="FFFF00"/>
                </a:solidFill>
              </a:rPr>
            </a:br>
            <a:r>
              <a:rPr sz="3241" spc="-5" dirty="0" err="1">
                <a:solidFill>
                  <a:srgbClr val="FFFF00"/>
                </a:solidFill>
              </a:rPr>
              <a:t>sekat</a:t>
            </a:r>
            <a:r>
              <a:rPr sz="3241" spc="-5" dirty="0">
                <a:solidFill>
                  <a:srgbClr val="FFFF00"/>
                </a:solidFill>
              </a:rPr>
              <a:t> </a:t>
            </a:r>
            <a:r>
              <a:rPr sz="3241" spc="-5" dirty="0" err="1">
                <a:solidFill>
                  <a:srgbClr val="FFFF00"/>
                </a:solidFill>
              </a:rPr>
              <a:t>batas</a:t>
            </a:r>
            <a:r>
              <a:rPr sz="3241" spc="-5" dirty="0">
                <a:solidFill>
                  <a:srgbClr val="FFFF00"/>
                </a:solidFill>
              </a:rPr>
              <a:t> P</a:t>
            </a:r>
            <a:r>
              <a:rPr lang="id-ID" sz="3241" spc="-5" dirty="0">
                <a:solidFill>
                  <a:srgbClr val="FFFF00"/>
                </a:solidFill>
              </a:rPr>
              <a:t>a</a:t>
            </a:r>
            <a:r>
              <a:rPr sz="3241" spc="-5" dirty="0" err="1">
                <a:solidFill>
                  <a:srgbClr val="FFFF00"/>
                </a:solidFill>
              </a:rPr>
              <a:t>sar</a:t>
            </a:r>
            <a:r>
              <a:rPr sz="3241" spc="-5" dirty="0">
                <a:solidFill>
                  <a:srgbClr val="FFFF00"/>
                </a:solidFill>
              </a:rPr>
              <a:t> </a:t>
            </a:r>
            <a:r>
              <a:rPr sz="3241" i="1" spc="-5" dirty="0">
                <a:solidFill>
                  <a:srgbClr val="FFFF00"/>
                </a:solidFill>
              </a:rPr>
              <a:t>(Market</a:t>
            </a:r>
            <a:r>
              <a:rPr sz="3241" i="1" spc="-76" dirty="0">
                <a:solidFill>
                  <a:srgbClr val="FFFF00"/>
                </a:solidFill>
              </a:rPr>
              <a:t> </a:t>
            </a:r>
            <a:r>
              <a:rPr sz="3241" i="1" spc="-5" dirty="0">
                <a:solidFill>
                  <a:srgbClr val="FFFF00"/>
                </a:solidFill>
              </a:rPr>
              <a:t>Boundaries) </a:t>
            </a:r>
          </a:p>
        </p:txBody>
      </p:sp>
      <p:sp>
        <p:nvSpPr>
          <p:cNvPr id="62467" name="object 3">
            <a:extLst>
              <a:ext uri="{FF2B5EF4-FFF2-40B4-BE49-F238E27FC236}">
                <a16:creationId xmlns:a16="http://schemas.microsoft.com/office/drawing/2014/main" id="{4241E04F-DC38-B89A-8EA3-07958126EB89}"/>
              </a:ext>
            </a:extLst>
          </p:cNvPr>
          <p:cNvSpPr txBox="1">
            <a:spLocks noChangeArrowheads="1"/>
          </p:cNvSpPr>
          <p:nvPr/>
        </p:nvSpPr>
        <p:spPr bwMode="auto">
          <a:xfrm>
            <a:off x="769435" y="1851102"/>
            <a:ext cx="10303726" cy="4300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1430" rIns="0" bIns="0">
            <a:spAutoFit/>
          </a:bodyPr>
          <a:lstStyle>
            <a:lvl1pPr marL="11113" defTabSz="906463">
              <a:defRPr>
                <a:solidFill>
                  <a:schemeClr val="bg1"/>
                </a:solidFill>
                <a:latin typeface="Arial" panose="020B0604020202020204" pitchFamily="34" charset="0"/>
                <a:ea typeface="Arial Unicode MS" panose="020B0604020202020204" pitchFamily="34" charset="-128"/>
              </a:defRPr>
            </a:lvl1pPr>
            <a:lvl2pPr defTabSz="906463">
              <a:defRPr>
                <a:solidFill>
                  <a:schemeClr val="bg1"/>
                </a:solidFill>
                <a:latin typeface="Arial" panose="020B0604020202020204" pitchFamily="34" charset="0"/>
                <a:ea typeface="Arial Unicode MS" panose="020B0604020202020204" pitchFamily="34" charset="-128"/>
              </a:defRPr>
            </a:lvl2pPr>
            <a:lvl3pPr defTabSz="906463">
              <a:defRPr>
                <a:solidFill>
                  <a:schemeClr val="bg1"/>
                </a:solidFill>
                <a:latin typeface="Arial" panose="020B0604020202020204" pitchFamily="34" charset="0"/>
                <a:ea typeface="Arial Unicode MS" panose="020B0604020202020204" pitchFamily="34" charset="-128"/>
              </a:defRPr>
            </a:lvl3pPr>
            <a:lvl4pPr defTabSz="906463">
              <a:defRPr>
                <a:solidFill>
                  <a:schemeClr val="bg1"/>
                </a:solidFill>
                <a:latin typeface="Arial" panose="020B0604020202020204" pitchFamily="34" charset="0"/>
                <a:ea typeface="Arial Unicode MS" panose="020B0604020202020204" pitchFamily="34" charset="-128"/>
              </a:defRPr>
            </a:lvl4pPr>
            <a:lvl5pPr defTabSz="906463">
              <a:defRPr>
                <a:solidFill>
                  <a:schemeClr val="bg1"/>
                </a:solidFill>
                <a:latin typeface="Arial" panose="020B0604020202020204" pitchFamily="34" charset="0"/>
                <a:ea typeface="Arial Unicode MS" panose="020B0604020202020204" pitchFamily="34" charset="-128"/>
              </a:defRPr>
            </a:lvl5pPr>
            <a:lvl6pPr marL="2514600" indent="-228600" defTabSz="9064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defRPr>
            </a:lvl6pPr>
            <a:lvl7pPr marL="2971800" indent="-228600" defTabSz="9064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defRPr>
            </a:lvl7pPr>
            <a:lvl8pPr marL="3429000" indent="-228600" defTabSz="9064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defRPr>
            </a:lvl8pPr>
            <a:lvl9pPr marL="3886200" indent="-228600" defTabSz="9064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defRPr>
            </a:lvl9pPr>
          </a:lstStyle>
          <a:p>
            <a:pPr marL="10082" defTabSz="822343" fontAlgn="base">
              <a:lnSpc>
                <a:spcPct val="150000"/>
              </a:lnSpc>
              <a:spcBef>
                <a:spcPts val="91"/>
              </a:spcBef>
              <a:spcAft>
                <a:spcPct val="0"/>
              </a:spcAft>
            </a:pPr>
            <a:r>
              <a:rPr lang="id-ID" altLang="id-ID" sz="2631" dirty="0">
                <a:solidFill>
                  <a:srgbClr val="FFFFFF"/>
                </a:solidFill>
                <a:cs typeface="Arial" panose="020B0604020202020204" pitchFamily="34" charset="0"/>
              </a:rPr>
              <a:t>            Di luar sekat batas carilah:</a:t>
            </a:r>
          </a:p>
          <a:p>
            <a:pPr marL="10082" defTabSz="822343" fontAlgn="base">
              <a:lnSpc>
                <a:spcPct val="150000"/>
              </a:lnSpc>
              <a:spcBef>
                <a:spcPts val="91"/>
              </a:spcBef>
              <a:spcAft>
                <a:spcPct val="0"/>
              </a:spcAft>
              <a:buFont typeface="Arial" panose="020B0604020202020204" pitchFamily="34" charset="0"/>
              <a:buChar char="•"/>
            </a:pPr>
            <a:r>
              <a:rPr lang="id-ID" altLang="id-ID" sz="2631" dirty="0">
                <a:solidFill>
                  <a:srgbClr val="FFFFFF"/>
                </a:solidFill>
                <a:cs typeface="Arial" panose="020B0604020202020204" pitchFamily="34" charset="0"/>
              </a:rPr>
              <a:t>Industri alternatif </a:t>
            </a:r>
          </a:p>
          <a:p>
            <a:pPr marL="10082" defTabSz="822343" fontAlgn="base">
              <a:lnSpc>
                <a:spcPct val="150000"/>
              </a:lnSpc>
              <a:spcBef>
                <a:spcPts val="91"/>
              </a:spcBef>
              <a:spcAft>
                <a:spcPct val="0"/>
              </a:spcAft>
              <a:buFont typeface="Arial" panose="020B0604020202020204" pitchFamily="34" charset="0"/>
              <a:buChar char="•"/>
            </a:pPr>
            <a:r>
              <a:rPr lang="id-ID" altLang="id-ID" sz="2631" i="1" dirty="0">
                <a:solidFill>
                  <a:srgbClr val="FFFFFF"/>
                </a:solidFill>
                <a:cs typeface="Arial" panose="020B0604020202020204" pitchFamily="34" charset="0"/>
              </a:rPr>
              <a:t>Strategic group </a:t>
            </a:r>
            <a:r>
              <a:rPr lang="id-ID" altLang="id-ID" sz="2631" dirty="0">
                <a:solidFill>
                  <a:srgbClr val="FFFFFF"/>
                </a:solidFill>
                <a:cs typeface="Arial" panose="020B0604020202020204" pitchFamily="34" charset="0"/>
              </a:rPr>
              <a:t>(masih dalam industri ybs.)</a:t>
            </a:r>
          </a:p>
          <a:p>
            <a:pPr marL="10082" defTabSz="822343" fontAlgn="base">
              <a:spcBef>
                <a:spcPts val="1622"/>
              </a:spcBef>
              <a:spcAft>
                <a:spcPct val="0"/>
              </a:spcAft>
              <a:buFont typeface="Arial" panose="020B0604020202020204" pitchFamily="34" charset="0"/>
              <a:buChar char="•"/>
            </a:pPr>
            <a:r>
              <a:rPr lang="id-ID" altLang="id-ID" sz="2631" dirty="0">
                <a:solidFill>
                  <a:srgbClr val="FFFFFF"/>
                </a:solidFill>
                <a:cs typeface="Arial" panose="020B0604020202020204" pitchFamily="34" charset="0"/>
              </a:rPr>
              <a:t>Rantai pembeli (</a:t>
            </a:r>
            <a:r>
              <a:rPr lang="id-ID" altLang="id-ID" sz="2631" i="1" dirty="0">
                <a:solidFill>
                  <a:srgbClr val="FFFFFF"/>
                </a:solidFill>
                <a:cs typeface="Arial" panose="020B0604020202020204" pitchFamily="34" charset="0"/>
              </a:rPr>
              <a:t>Chain of Buyers</a:t>
            </a:r>
            <a:r>
              <a:rPr lang="id-ID" altLang="id-ID" sz="2631" dirty="0">
                <a:solidFill>
                  <a:srgbClr val="FFFFFF"/>
                </a:solidFill>
                <a:cs typeface="Arial" panose="020B0604020202020204" pitchFamily="34" charset="0"/>
              </a:rPr>
              <a:t>) </a:t>
            </a:r>
            <a:endParaRPr lang="id-ID" altLang="id-ID" sz="2631" dirty="0">
              <a:solidFill>
                <a:srgbClr val="000000"/>
              </a:solidFill>
              <a:cs typeface="Arial" panose="020B0604020202020204" pitchFamily="34" charset="0"/>
            </a:endParaRPr>
          </a:p>
          <a:p>
            <a:pPr marL="10082" defTabSz="822343" fontAlgn="base">
              <a:spcBef>
                <a:spcPts val="1622"/>
              </a:spcBef>
              <a:spcAft>
                <a:spcPct val="0"/>
              </a:spcAft>
              <a:buFont typeface="Arial" panose="020B0604020202020204" pitchFamily="34" charset="0"/>
              <a:buChar char="•"/>
            </a:pPr>
            <a:r>
              <a:rPr lang="id-ID" altLang="id-ID" sz="2631" dirty="0">
                <a:solidFill>
                  <a:srgbClr val="FFFFFF"/>
                </a:solidFill>
                <a:cs typeface="Arial" panose="020B0604020202020204" pitchFamily="34" charset="0"/>
              </a:rPr>
              <a:t>Produk dan jasa komplementer  </a:t>
            </a:r>
            <a:endParaRPr lang="id-ID" altLang="id-ID" sz="2631" dirty="0">
              <a:solidFill>
                <a:srgbClr val="000000"/>
              </a:solidFill>
              <a:cs typeface="Arial" panose="020B0604020202020204" pitchFamily="34" charset="0"/>
            </a:endParaRPr>
          </a:p>
          <a:p>
            <a:pPr marL="10082" defTabSz="822343" fontAlgn="base">
              <a:spcBef>
                <a:spcPts val="1622"/>
              </a:spcBef>
              <a:spcAft>
                <a:spcPct val="0"/>
              </a:spcAft>
              <a:buFont typeface="Arial" panose="020B0604020202020204" pitchFamily="34" charset="0"/>
              <a:buChar char="•"/>
            </a:pPr>
            <a:r>
              <a:rPr lang="id-ID" altLang="id-ID" sz="2631" dirty="0">
                <a:solidFill>
                  <a:srgbClr val="FFFFFF"/>
                </a:solidFill>
                <a:cs typeface="Arial" panose="020B0604020202020204" pitchFamily="34" charset="0"/>
              </a:rPr>
              <a:t>Secara fungsional dan emosional menarik bagi pembeli</a:t>
            </a:r>
            <a:endParaRPr lang="id-ID" altLang="id-ID" sz="2631" dirty="0">
              <a:solidFill>
                <a:srgbClr val="000000"/>
              </a:solidFill>
              <a:cs typeface="Arial" panose="020B0604020202020204" pitchFamily="34" charset="0"/>
            </a:endParaRPr>
          </a:p>
          <a:p>
            <a:pPr marL="10082" defTabSz="822343" fontAlgn="base">
              <a:spcBef>
                <a:spcPts val="1622"/>
              </a:spcBef>
              <a:spcAft>
                <a:spcPct val="0"/>
              </a:spcAft>
              <a:buFont typeface="Arial" panose="020B0604020202020204" pitchFamily="34" charset="0"/>
              <a:buChar char="•"/>
            </a:pPr>
            <a:r>
              <a:rPr lang="id-ID" altLang="id-ID" sz="2631" dirty="0">
                <a:solidFill>
                  <a:srgbClr val="FFFFFF"/>
                </a:solidFill>
                <a:cs typeface="Arial" panose="020B0604020202020204" pitchFamily="34" charset="0"/>
              </a:rPr>
              <a:t>Waktu yang tepat </a:t>
            </a:r>
            <a:endParaRPr lang="id-ID" altLang="id-ID" sz="2631" dirty="0">
              <a:solidFill>
                <a:srgbClr val="000000"/>
              </a:solidFill>
              <a:cs typeface="Arial" panose="020B0604020202020204"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0A7DE029-0DE1-40C7-BD72-D836B9E3EBC3}"/>
              </a:ext>
            </a:extLst>
          </p:cNvPr>
          <p:cNvSpPr txBox="1">
            <a:spLocks noGrp="1"/>
          </p:cNvSpPr>
          <p:nvPr>
            <p:ph type="title"/>
          </p:nvPr>
        </p:nvSpPr>
        <p:spPr>
          <a:xfrm>
            <a:off x="1638733" y="331236"/>
            <a:ext cx="9029748" cy="1008994"/>
          </a:xfrm>
        </p:spPr>
        <p:txBody>
          <a:bodyPr vert="horz" wrap="square" lIns="0" tIns="11430" rIns="0" bIns="0" numCol="1" rtlCol="0" anchor="t" anchorCtr="0" compatLnSpc="1">
            <a:prstTxWarp prst="textNoShape">
              <a:avLst/>
            </a:prstTxWarp>
            <a:spAutoFit/>
          </a:bodyPr>
          <a:lstStyle/>
          <a:p>
            <a:pPr marL="11431" eaLnBrk="1" fontAlgn="auto" hangingPunct="1">
              <a:spcBef>
                <a:spcPts val="90"/>
              </a:spcBef>
              <a:spcAft>
                <a:spcPts val="0"/>
              </a:spcAft>
              <a:defRPr/>
            </a:pPr>
            <a:r>
              <a:rPr sz="3241" spc="-5" dirty="0" err="1">
                <a:solidFill>
                  <a:srgbClr val="FFFF00"/>
                </a:solidFill>
              </a:rPr>
              <a:t>Lakukan</a:t>
            </a:r>
            <a:r>
              <a:rPr sz="3241" spc="-5" dirty="0">
                <a:solidFill>
                  <a:srgbClr val="FFFF00"/>
                </a:solidFill>
              </a:rPr>
              <a:t> </a:t>
            </a:r>
            <a:r>
              <a:rPr sz="3241" spc="-5" dirty="0" err="1">
                <a:solidFill>
                  <a:srgbClr val="FFFF00"/>
                </a:solidFill>
              </a:rPr>
              <a:t>Rekonstruksi</a:t>
            </a:r>
            <a:r>
              <a:rPr sz="3241" spc="-5" dirty="0">
                <a:solidFill>
                  <a:srgbClr val="FFFF00"/>
                </a:solidFill>
              </a:rPr>
              <a:t> di </a:t>
            </a:r>
            <a:r>
              <a:rPr sz="3241" spc="-5" dirty="0" err="1">
                <a:solidFill>
                  <a:srgbClr val="FFFF00"/>
                </a:solidFill>
              </a:rPr>
              <a:t>luar</a:t>
            </a:r>
            <a:r>
              <a:rPr sz="3241" spc="-5" dirty="0">
                <a:solidFill>
                  <a:srgbClr val="FFFF00"/>
                </a:solidFill>
              </a:rPr>
              <a:t> </a:t>
            </a:r>
            <a:br>
              <a:rPr sz="3241" spc="-5" dirty="0">
                <a:solidFill>
                  <a:srgbClr val="FFFF00"/>
                </a:solidFill>
              </a:rPr>
            </a:br>
            <a:r>
              <a:rPr sz="3241" spc="-5" dirty="0" err="1">
                <a:solidFill>
                  <a:srgbClr val="FFFF00"/>
                </a:solidFill>
              </a:rPr>
              <a:t>sekat</a:t>
            </a:r>
            <a:r>
              <a:rPr sz="3241" spc="-5" dirty="0">
                <a:solidFill>
                  <a:srgbClr val="FFFF00"/>
                </a:solidFill>
              </a:rPr>
              <a:t> </a:t>
            </a:r>
            <a:r>
              <a:rPr sz="3241" spc="-5" dirty="0" err="1">
                <a:solidFill>
                  <a:srgbClr val="FFFF00"/>
                </a:solidFill>
              </a:rPr>
              <a:t>batas</a:t>
            </a:r>
            <a:r>
              <a:rPr sz="3241" spc="-5" dirty="0">
                <a:solidFill>
                  <a:srgbClr val="FFFF00"/>
                </a:solidFill>
              </a:rPr>
              <a:t> P</a:t>
            </a:r>
            <a:r>
              <a:rPr lang="id-ID" sz="3241" spc="-5" dirty="0">
                <a:solidFill>
                  <a:srgbClr val="FFFF00"/>
                </a:solidFill>
              </a:rPr>
              <a:t>a</a:t>
            </a:r>
            <a:r>
              <a:rPr sz="3241" spc="-5" dirty="0" err="1">
                <a:solidFill>
                  <a:srgbClr val="FFFF00"/>
                </a:solidFill>
              </a:rPr>
              <a:t>sar</a:t>
            </a:r>
            <a:r>
              <a:rPr sz="3241" spc="-5" dirty="0">
                <a:solidFill>
                  <a:srgbClr val="FFFF00"/>
                </a:solidFill>
              </a:rPr>
              <a:t> </a:t>
            </a:r>
            <a:r>
              <a:rPr sz="3241" i="1" spc="-5" dirty="0">
                <a:solidFill>
                  <a:srgbClr val="FFFF00"/>
                </a:solidFill>
              </a:rPr>
              <a:t>(Market</a:t>
            </a:r>
            <a:r>
              <a:rPr sz="3241" i="1" spc="-76" dirty="0">
                <a:solidFill>
                  <a:srgbClr val="FFFF00"/>
                </a:solidFill>
              </a:rPr>
              <a:t> </a:t>
            </a:r>
            <a:r>
              <a:rPr sz="3241" i="1" spc="-5" dirty="0">
                <a:solidFill>
                  <a:srgbClr val="FFFF00"/>
                </a:solidFill>
              </a:rPr>
              <a:t>Boundaries) </a:t>
            </a:r>
          </a:p>
        </p:txBody>
      </p:sp>
      <p:sp>
        <p:nvSpPr>
          <p:cNvPr id="62467" name="object 3">
            <a:extLst>
              <a:ext uri="{FF2B5EF4-FFF2-40B4-BE49-F238E27FC236}">
                <a16:creationId xmlns:a16="http://schemas.microsoft.com/office/drawing/2014/main" id="{4241E04F-DC38-B89A-8EA3-07958126EB89}"/>
              </a:ext>
            </a:extLst>
          </p:cNvPr>
          <p:cNvSpPr txBox="1">
            <a:spLocks noChangeArrowheads="1"/>
          </p:cNvSpPr>
          <p:nvPr/>
        </p:nvSpPr>
        <p:spPr bwMode="auto">
          <a:xfrm>
            <a:off x="423746" y="1852034"/>
            <a:ext cx="11429999" cy="4299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1430" rIns="0" bIns="0">
            <a:spAutoFit/>
          </a:bodyPr>
          <a:lstStyle>
            <a:lvl1pPr marL="11113" defTabSz="906463">
              <a:defRPr>
                <a:solidFill>
                  <a:schemeClr val="bg1"/>
                </a:solidFill>
                <a:latin typeface="Arial" panose="020B0604020202020204" pitchFamily="34" charset="0"/>
                <a:ea typeface="Arial Unicode MS" panose="020B0604020202020204" pitchFamily="34" charset="-128"/>
              </a:defRPr>
            </a:lvl1pPr>
            <a:lvl2pPr defTabSz="906463">
              <a:defRPr>
                <a:solidFill>
                  <a:schemeClr val="bg1"/>
                </a:solidFill>
                <a:latin typeface="Arial" panose="020B0604020202020204" pitchFamily="34" charset="0"/>
                <a:ea typeface="Arial Unicode MS" panose="020B0604020202020204" pitchFamily="34" charset="-128"/>
              </a:defRPr>
            </a:lvl2pPr>
            <a:lvl3pPr defTabSz="906463">
              <a:defRPr>
                <a:solidFill>
                  <a:schemeClr val="bg1"/>
                </a:solidFill>
                <a:latin typeface="Arial" panose="020B0604020202020204" pitchFamily="34" charset="0"/>
                <a:ea typeface="Arial Unicode MS" panose="020B0604020202020204" pitchFamily="34" charset="-128"/>
              </a:defRPr>
            </a:lvl3pPr>
            <a:lvl4pPr defTabSz="906463">
              <a:defRPr>
                <a:solidFill>
                  <a:schemeClr val="bg1"/>
                </a:solidFill>
                <a:latin typeface="Arial" panose="020B0604020202020204" pitchFamily="34" charset="0"/>
                <a:ea typeface="Arial Unicode MS" panose="020B0604020202020204" pitchFamily="34" charset="-128"/>
              </a:defRPr>
            </a:lvl4pPr>
            <a:lvl5pPr defTabSz="906463">
              <a:defRPr>
                <a:solidFill>
                  <a:schemeClr val="bg1"/>
                </a:solidFill>
                <a:latin typeface="Arial" panose="020B0604020202020204" pitchFamily="34" charset="0"/>
                <a:ea typeface="Arial Unicode MS" panose="020B0604020202020204" pitchFamily="34" charset="-128"/>
              </a:defRPr>
            </a:lvl5pPr>
            <a:lvl6pPr marL="2514600" indent="-228600" defTabSz="9064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defRPr>
            </a:lvl6pPr>
            <a:lvl7pPr marL="2971800" indent="-228600" defTabSz="9064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defRPr>
            </a:lvl7pPr>
            <a:lvl8pPr marL="3429000" indent="-228600" defTabSz="9064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defRPr>
            </a:lvl8pPr>
            <a:lvl9pPr marL="3886200" indent="-228600" defTabSz="9064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defRPr>
            </a:lvl9pPr>
          </a:lstStyle>
          <a:p>
            <a:pPr>
              <a:lnSpc>
                <a:spcPct val="150000"/>
              </a:lnSpc>
              <a:spcBef>
                <a:spcPts val="91"/>
              </a:spcBef>
            </a:pPr>
            <a:r>
              <a:rPr lang="id-ID" altLang="id-ID" sz="2631" dirty="0">
                <a:solidFill>
                  <a:srgbClr val="FFFFFF"/>
                </a:solidFill>
                <a:cs typeface="Arial" panose="020B0604020202020204" pitchFamily="34" charset="0"/>
              </a:rPr>
              <a:t>            Di luar sekat batas carilah:</a:t>
            </a:r>
          </a:p>
          <a:p>
            <a:pPr>
              <a:lnSpc>
                <a:spcPct val="150000"/>
              </a:lnSpc>
              <a:spcBef>
                <a:spcPts val="91"/>
              </a:spcBef>
              <a:buFont typeface="Arial" panose="020B0604020202020204" pitchFamily="34" charset="0"/>
              <a:buChar char="•"/>
            </a:pPr>
            <a:r>
              <a:rPr lang="id-ID" altLang="id-ID" sz="2631" dirty="0">
                <a:solidFill>
                  <a:srgbClr val="FFFFFF"/>
                </a:solidFill>
                <a:cs typeface="Arial" panose="020B0604020202020204" pitchFamily="34" charset="0"/>
              </a:rPr>
              <a:t>Industri alternatif </a:t>
            </a:r>
          </a:p>
          <a:p>
            <a:pPr>
              <a:lnSpc>
                <a:spcPct val="150000"/>
              </a:lnSpc>
              <a:spcBef>
                <a:spcPts val="91"/>
              </a:spcBef>
              <a:buFont typeface="Arial" panose="020B0604020202020204" pitchFamily="34" charset="0"/>
              <a:buChar char="•"/>
            </a:pPr>
            <a:r>
              <a:rPr lang="id-ID" altLang="id-ID" sz="2631" i="1" dirty="0">
                <a:solidFill>
                  <a:srgbClr val="FFFFFF"/>
                </a:solidFill>
                <a:cs typeface="Arial" panose="020B0604020202020204" pitchFamily="34" charset="0"/>
              </a:rPr>
              <a:t>Strategic group </a:t>
            </a:r>
            <a:r>
              <a:rPr lang="id-ID" altLang="id-ID" sz="2631" dirty="0">
                <a:solidFill>
                  <a:srgbClr val="FFFFFF"/>
                </a:solidFill>
                <a:cs typeface="Arial" panose="020B0604020202020204" pitchFamily="34" charset="0"/>
              </a:rPr>
              <a:t>(masih dalam industri ybs.)</a:t>
            </a:r>
          </a:p>
          <a:p>
            <a:pPr>
              <a:spcBef>
                <a:spcPts val="1622"/>
              </a:spcBef>
              <a:buFont typeface="Arial" panose="020B0604020202020204" pitchFamily="34" charset="0"/>
              <a:buChar char="•"/>
            </a:pPr>
            <a:r>
              <a:rPr lang="id-ID" altLang="id-ID" sz="2631" dirty="0">
                <a:solidFill>
                  <a:srgbClr val="FFFFFF"/>
                </a:solidFill>
                <a:cs typeface="Arial" panose="020B0604020202020204" pitchFamily="34" charset="0"/>
              </a:rPr>
              <a:t>Rantai pembeli (</a:t>
            </a:r>
            <a:r>
              <a:rPr lang="id-ID" altLang="id-ID" sz="2631" i="1" dirty="0">
                <a:solidFill>
                  <a:srgbClr val="FFFFFF"/>
                </a:solidFill>
                <a:cs typeface="Arial" panose="020B0604020202020204" pitchFamily="34" charset="0"/>
              </a:rPr>
              <a:t>Chain of Buyers</a:t>
            </a:r>
            <a:r>
              <a:rPr lang="id-ID" altLang="id-ID" sz="2631" dirty="0">
                <a:solidFill>
                  <a:srgbClr val="FFFFFF"/>
                </a:solidFill>
                <a:cs typeface="Arial" panose="020B0604020202020204" pitchFamily="34" charset="0"/>
              </a:rPr>
              <a:t>) </a:t>
            </a:r>
            <a:endParaRPr lang="id-ID" altLang="id-ID" sz="2631" dirty="0">
              <a:solidFill>
                <a:srgbClr val="000000"/>
              </a:solidFill>
              <a:cs typeface="Arial" panose="020B0604020202020204" pitchFamily="34" charset="0"/>
            </a:endParaRPr>
          </a:p>
          <a:p>
            <a:pPr>
              <a:spcBef>
                <a:spcPts val="1622"/>
              </a:spcBef>
              <a:buFont typeface="Arial" panose="020B0604020202020204" pitchFamily="34" charset="0"/>
              <a:buChar char="•"/>
            </a:pPr>
            <a:r>
              <a:rPr lang="id-ID" altLang="id-ID" sz="2631" dirty="0">
                <a:solidFill>
                  <a:srgbClr val="FFFFFF"/>
                </a:solidFill>
                <a:cs typeface="Arial" panose="020B0604020202020204" pitchFamily="34" charset="0"/>
              </a:rPr>
              <a:t>Produk dan jasa komplementer  </a:t>
            </a:r>
            <a:endParaRPr lang="id-ID" altLang="id-ID" sz="2631" dirty="0">
              <a:solidFill>
                <a:srgbClr val="000000"/>
              </a:solidFill>
              <a:cs typeface="Arial" panose="020B0604020202020204" pitchFamily="34" charset="0"/>
            </a:endParaRPr>
          </a:p>
          <a:p>
            <a:pPr>
              <a:spcBef>
                <a:spcPts val="1622"/>
              </a:spcBef>
              <a:buFont typeface="Arial" panose="020B0604020202020204" pitchFamily="34" charset="0"/>
              <a:buChar char="•"/>
            </a:pPr>
            <a:r>
              <a:rPr lang="id-ID" altLang="id-ID" sz="2631" dirty="0">
                <a:solidFill>
                  <a:srgbClr val="FFFFFF"/>
                </a:solidFill>
                <a:cs typeface="Arial" panose="020B0604020202020204" pitchFamily="34" charset="0"/>
              </a:rPr>
              <a:t>Secara fungsional dan emosional menarik bagi pembeli</a:t>
            </a:r>
            <a:endParaRPr lang="id-ID" altLang="id-ID" sz="2631" dirty="0">
              <a:solidFill>
                <a:srgbClr val="000000"/>
              </a:solidFill>
              <a:cs typeface="Arial" panose="020B0604020202020204" pitchFamily="34" charset="0"/>
            </a:endParaRPr>
          </a:p>
          <a:p>
            <a:pPr>
              <a:spcBef>
                <a:spcPts val="1622"/>
              </a:spcBef>
              <a:buFont typeface="Arial" panose="020B0604020202020204" pitchFamily="34" charset="0"/>
              <a:buChar char="•"/>
            </a:pPr>
            <a:r>
              <a:rPr lang="id-ID" altLang="id-ID" sz="2631" dirty="0">
                <a:solidFill>
                  <a:srgbClr val="FFFFFF"/>
                </a:solidFill>
                <a:cs typeface="Arial" panose="020B0604020202020204" pitchFamily="34" charset="0"/>
              </a:rPr>
              <a:t>Waktu yang tepat </a:t>
            </a:r>
            <a:endParaRPr lang="id-ID" altLang="id-ID" sz="2631" dirty="0">
              <a:solidFill>
                <a:srgbClr val="000000"/>
              </a:solidFill>
              <a:cs typeface="Arial" panose="020B0604020202020204"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6EB75096-9243-4E77-950D-C1D74E62DD37}"/>
              </a:ext>
            </a:extLst>
          </p:cNvPr>
          <p:cNvSpPr txBox="1">
            <a:spLocks noGrp="1"/>
          </p:cNvSpPr>
          <p:nvPr>
            <p:ph type="title"/>
          </p:nvPr>
        </p:nvSpPr>
        <p:spPr>
          <a:xfrm>
            <a:off x="3215699" y="619266"/>
            <a:ext cx="6268978" cy="676339"/>
          </a:xfrm>
        </p:spPr>
        <p:txBody>
          <a:bodyPr vert="horz" wrap="square" lIns="0" tIns="11430" rIns="0" bIns="0" numCol="1" rtlCol="0" anchor="t" anchorCtr="0" compatLnSpc="1">
            <a:prstTxWarp prst="textNoShape">
              <a:avLst/>
            </a:prstTxWarp>
            <a:spAutoFit/>
          </a:bodyPr>
          <a:lstStyle/>
          <a:p>
            <a:pPr marL="11431" eaLnBrk="1" fontAlgn="auto" hangingPunct="1">
              <a:spcBef>
                <a:spcPts val="90"/>
              </a:spcBef>
              <a:spcAft>
                <a:spcPts val="0"/>
              </a:spcAft>
              <a:defRPr/>
            </a:pPr>
            <a:r>
              <a:rPr lang="id-ID" dirty="0"/>
              <a:t>Strategi </a:t>
            </a:r>
            <a:r>
              <a:rPr spc="-9" dirty="0" err="1"/>
              <a:t>Visualisasi</a:t>
            </a:r>
            <a:endParaRPr dirty="0"/>
          </a:p>
        </p:txBody>
      </p:sp>
      <p:sp>
        <p:nvSpPr>
          <p:cNvPr id="63491" name="object 3">
            <a:extLst>
              <a:ext uri="{FF2B5EF4-FFF2-40B4-BE49-F238E27FC236}">
                <a16:creationId xmlns:a16="http://schemas.microsoft.com/office/drawing/2014/main" id="{91E0B1E2-C08D-D089-4BD8-531F76FCD1B1}"/>
              </a:ext>
            </a:extLst>
          </p:cNvPr>
          <p:cNvSpPr txBox="1">
            <a:spLocks noChangeArrowheads="1"/>
          </p:cNvSpPr>
          <p:nvPr/>
        </p:nvSpPr>
        <p:spPr bwMode="auto">
          <a:xfrm>
            <a:off x="1032866" y="1932821"/>
            <a:ext cx="9928781" cy="29923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11430" rIns="0" bIns="0">
            <a:spAutoFit/>
          </a:bodyPr>
          <a:lstStyle>
            <a:lvl1pPr marL="465138" indent="-452438" defTabSz="906463">
              <a:defRPr>
                <a:solidFill>
                  <a:schemeClr val="bg1"/>
                </a:solidFill>
                <a:latin typeface="Arial" panose="020B0604020202020204" pitchFamily="34" charset="0"/>
                <a:ea typeface="Arial Unicode MS" panose="020B0604020202020204" pitchFamily="34" charset="-128"/>
              </a:defRPr>
            </a:lvl1pPr>
            <a:lvl2pPr defTabSz="906463">
              <a:defRPr>
                <a:solidFill>
                  <a:schemeClr val="bg1"/>
                </a:solidFill>
                <a:latin typeface="Arial" panose="020B0604020202020204" pitchFamily="34" charset="0"/>
                <a:ea typeface="Arial Unicode MS" panose="020B0604020202020204" pitchFamily="34" charset="-128"/>
              </a:defRPr>
            </a:lvl2pPr>
            <a:lvl3pPr defTabSz="906463">
              <a:defRPr>
                <a:solidFill>
                  <a:schemeClr val="bg1"/>
                </a:solidFill>
                <a:latin typeface="Arial" panose="020B0604020202020204" pitchFamily="34" charset="0"/>
                <a:ea typeface="Arial Unicode MS" panose="020B0604020202020204" pitchFamily="34" charset="-128"/>
              </a:defRPr>
            </a:lvl3pPr>
            <a:lvl4pPr defTabSz="906463">
              <a:defRPr>
                <a:solidFill>
                  <a:schemeClr val="bg1"/>
                </a:solidFill>
                <a:latin typeface="Arial" panose="020B0604020202020204" pitchFamily="34" charset="0"/>
                <a:ea typeface="Arial Unicode MS" panose="020B0604020202020204" pitchFamily="34" charset="-128"/>
              </a:defRPr>
            </a:lvl4pPr>
            <a:lvl5pPr defTabSz="906463">
              <a:defRPr>
                <a:solidFill>
                  <a:schemeClr val="bg1"/>
                </a:solidFill>
                <a:latin typeface="Arial" panose="020B0604020202020204" pitchFamily="34" charset="0"/>
                <a:ea typeface="Arial Unicode MS" panose="020B0604020202020204" pitchFamily="34" charset="-128"/>
              </a:defRPr>
            </a:lvl5pPr>
            <a:lvl6pPr marL="2514600" indent="-228600" defTabSz="9064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defRPr>
            </a:lvl6pPr>
            <a:lvl7pPr marL="2971800" indent="-228600" defTabSz="9064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defRPr>
            </a:lvl7pPr>
            <a:lvl8pPr marL="3429000" indent="-228600" defTabSz="9064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defRPr>
            </a:lvl8pPr>
            <a:lvl9pPr marL="3886200" indent="-228600" defTabSz="906463" eaLnBrk="0" fontAlgn="base" hangingPunct="0">
              <a:spcBef>
                <a:spcPct val="0"/>
              </a:spcBef>
              <a:spcAft>
                <a:spcPct val="0"/>
              </a:spcAft>
              <a:defRPr>
                <a:solidFill>
                  <a:schemeClr val="bg1"/>
                </a:solidFill>
                <a:latin typeface="Arial" panose="020B0604020202020204" pitchFamily="34" charset="0"/>
                <a:ea typeface="Arial Unicode MS" panose="020B0604020202020204" pitchFamily="34" charset="-128"/>
              </a:defRPr>
            </a:lvl9pPr>
          </a:lstStyle>
          <a:p>
            <a:pPr>
              <a:lnSpc>
                <a:spcPct val="146000"/>
              </a:lnSpc>
              <a:spcBef>
                <a:spcPts val="91"/>
              </a:spcBef>
              <a:buFont typeface="Arial" panose="020B0604020202020204" pitchFamily="34" charset="0"/>
              <a:buChar char="•"/>
            </a:pPr>
            <a:r>
              <a:rPr lang="id-ID" altLang="id-ID" sz="2812" dirty="0">
                <a:solidFill>
                  <a:srgbClr val="FFFFFF"/>
                </a:solidFill>
                <a:cs typeface="Arial" panose="020B0604020202020204" pitchFamily="34" charset="0"/>
              </a:rPr>
              <a:t>Visualisasikan Anda berada di mana</a:t>
            </a:r>
          </a:p>
          <a:p>
            <a:pPr>
              <a:lnSpc>
                <a:spcPct val="146000"/>
              </a:lnSpc>
              <a:spcBef>
                <a:spcPts val="91"/>
              </a:spcBef>
              <a:buFont typeface="Arial" panose="020B0604020202020204" pitchFamily="34" charset="0"/>
              <a:buChar char="•"/>
            </a:pPr>
            <a:r>
              <a:rPr lang="id-ID" altLang="id-ID" sz="2812" dirty="0">
                <a:solidFill>
                  <a:srgbClr val="FFFFFF"/>
                </a:solidFill>
                <a:cs typeface="Arial" panose="020B0604020202020204" pitchFamily="34" charset="0"/>
              </a:rPr>
              <a:t>Visualisasikan bagaimana pihak lain melihat Anda</a:t>
            </a:r>
            <a:endParaRPr lang="id-ID" altLang="id-ID" sz="2812" dirty="0">
              <a:solidFill>
                <a:srgbClr val="000000"/>
              </a:solidFill>
              <a:cs typeface="Arial" panose="020B0604020202020204" pitchFamily="34" charset="0"/>
            </a:endParaRPr>
          </a:p>
          <a:p>
            <a:pPr>
              <a:lnSpc>
                <a:spcPts val="3425"/>
              </a:lnSpc>
              <a:spcBef>
                <a:spcPts val="1724"/>
              </a:spcBef>
              <a:buFont typeface="Arial" panose="020B0604020202020204" pitchFamily="34" charset="0"/>
              <a:buChar char="•"/>
            </a:pPr>
            <a:r>
              <a:rPr lang="id-ID" altLang="id-ID" sz="2812" dirty="0">
                <a:solidFill>
                  <a:srgbClr val="FFFFFF"/>
                </a:solidFill>
                <a:cs typeface="Arial" panose="020B0604020202020204" pitchFamily="34" charset="0"/>
              </a:rPr>
              <a:t>Visualisasikan di mana Anda bisa berada</a:t>
            </a:r>
            <a:endParaRPr lang="id-ID" altLang="id-ID" sz="2812" dirty="0">
              <a:solidFill>
                <a:srgbClr val="000000"/>
              </a:solidFill>
              <a:cs typeface="Arial" panose="020B0604020202020204" pitchFamily="34" charset="0"/>
            </a:endParaRPr>
          </a:p>
          <a:p>
            <a:pPr>
              <a:lnSpc>
                <a:spcPts val="3425"/>
              </a:lnSpc>
              <a:spcBef>
                <a:spcPts val="1610"/>
              </a:spcBef>
              <a:buFont typeface="Arial" panose="020B0604020202020204" pitchFamily="34" charset="0"/>
              <a:buChar char="•"/>
            </a:pPr>
            <a:r>
              <a:rPr lang="id-ID" altLang="id-ID" sz="2812" dirty="0">
                <a:solidFill>
                  <a:srgbClr val="FFFFFF"/>
                </a:solidFill>
                <a:cs typeface="Arial" panose="020B0604020202020204" pitchFamily="34" charset="0"/>
              </a:rPr>
              <a:t>Komunikasi visual; buatlah pemetaan utk semua – </a:t>
            </a:r>
            <a:br>
              <a:rPr lang="id-ID" altLang="id-ID" sz="2812" dirty="0">
                <a:solidFill>
                  <a:srgbClr val="FFFFFF"/>
                </a:solidFill>
                <a:cs typeface="Arial" panose="020B0604020202020204" pitchFamily="34" charset="0"/>
              </a:rPr>
            </a:br>
            <a:r>
              <a:rPr lang="id-ID" altLang="id-ID" sz="2812" dirty="0">
                <a:solidFill>
                  <a:srgbClr val="FFFFFF"/>
                </a:solidFill>
                <a:cs typeface="Arial" panose="020B0604020202020204" pitchFamily="34" charset="0"/>
              </a:rPr>
              <a:t>     Peta Pionir – Migrator – Penetap (Settler) </a:t>
            </a:r>
            <a:endParaRPr lang="id-ID" altLang="id-ID" sz="2812" dirty="0">
              <a:solidFill>
                <a:srgbClr val="000000"/>
              </a:solidFill>
              <a:cs typeface="Arial" panose="020B0604020202020204"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a16="http://schemas.microsoft.com/office/drawing/2014/main" id="{EA803EDD-CB02-454E-AD12-4E832C9F4EDE}"/>
              </a:ext>
            </a:extLst>
          </p:cNvPr>
          <p:cNvSpPr>
            <a:spLocks noGrp="1" noChangeArrowheads="1"/>
          </p:cNvSpPr>
          <p:nvPr>
            <p:ph type="title"/>
          </p:nvPr>
        </p:nvSpPr>
        <p:spPr>
          <a:xfrm>
            <a:off x="2115729" y="300491"/>
            <a:ext cx="9875945" cy="1231106"/>
          </a:xfrm>
        </p:spPr>
        <p:txBody>
          <a:bodyPr/>
          <a:lstStyle/>
          <a:p>
            <a:pPr algn="ctr" eaLnBrk="1" hangingPunct="1">
              <a:defRPr/>
            </a:pPr>
            <a:r>
              <a:rPr lang="id-ID" altLang="id-ID" sz="4000" dirty="0"/>
              <a:t>Empat Tindakan</a:t>
            </a:r>
            <a:r>
              <a:rPr lang="en-US" altLang="id-ID" sz="4000" dirty="0"/>
              <a:t>: </a:t>
            </a:r>
            <a:r>
              <a:rPr lang="en-US" altLang="id-ID" sz="4000" dirty="0" err="1"/>
              <a:t>Elimina</a:t>
            </a:r>
            <a:r>
              <a:rPr lang="id-ID" altLang="id-ID" sz="4000" dirty="0"/>
              <a:t>si, Reduksi, Tingkatkan, Ciptakan</a:t>
            </a:r>
            <a:endParaRPr lang="en-US" altLang="id-ID" sz="4000" dirty="0"/>
          </a:p>
        </p:txBody>
      </p:sp>
      <p:sp>
        <p:nvSpPr>
          <p:cNvPr id="35843" name="Rectangle 3">
            <a:extLst>
              <a:ext uri="{FF2B5EF4-FFF2-40B4-BE49-F238E27FC236}">
                <a16:creationId xmlns:a16="http://schemas.microsoft.com/office/drawing/2014/main" id="{7B05ACDD-D34C-4624-9421-605F6E320431}"/>
              </a:ext>
            </a:extLst>
          </p:cNvPr>
          <p:cNvSpPr>
            <a:spLocks noGrp="1" noChangeArrowheads="1"/>
          </p:cNvSpPr>
          <p:nvPr>
            <p:ph type="body" idx="1"/>
          </p:nvPr>
        </p:nvSpPr>
        <p:spPr>
          <a:xfrm>
            <a:off x="1148576" y="2204873"/>
            <a:ext cx="10103004" cy="4352636"/>
          </a:xfrm>
        </p:spPr>
        <p:txBody>
          <a:bodyPr/>
          <a:lstStyle/>
          <a:p>
            <a:pPr marL="342903" indent="-342903" eaLnBrk="1" hangingPunct="1">
              <a:defRPr/>
            </a:pPr>
            <a:r>
              <a:rPr lang="id-ID" altLang="id-ID" sz="3200" dirty="0"/>
              <a:t>Faktor2 apakah yang perlu di</a:t>
            </a:r>
            <a:r>
              <a:rPr lang="id-ID" altLang="id-ID" sz="3200" dirty="0">
                <a:solidFill>
                  <a:srgbClr val="FFFF00"/>
                </a:solidFill>
              </a:rPr>
              <a:t>eliminasi</a:t>
            </a:r>
            <a:r>
              <a:rPr lang="id-ID" altLang="id-ID" sz="3200" dirty="0"/>
              <a:t>? </a:t>
            </a:r>
            <a:endParaRPr lang="en-US" altLang="id-ID" sz="3200" dirty="0"/>
          </a:p>
          <a:p>
            <a:pPr marL="342903" indent="-342903" eaLnBrk="1" hangingPunct="1">
              <a:defRPr/>
            </a:pPr>
            <a:r>
              <a:rPr lang="id-ID" altLang="id-ID" sz="3200" dirty="0"/>
              <a:t>Faktor2 apakah yang perlu di</a:t>
            </a:r>
            <a:r>
              <a:rPr lang="id-ID" altLang="id-ID" sz="3200" dirty="0">
                <a:solidFill>
                  <a:srgbClr val="FFFF00"/>
                </a:solidFill>
              </a:rPr>
              <a:t>reduksi</a:t>
            </a:r>
            <a:r>
              <a:rPr lang="id-ID" altLang="id-ID" sz="3200" dirty="0"/>
              <a:t>? </a:t>
            </a:r>
            <a:endParaRPr lang="en-US" altLang="id-ID" sz="3200" dirty="0"/>
          </a:p>
          <a:p>
            <a:pPr marL="342903" indent="-342903" eaLnBrk="1" hangingPunct="1">
              <a:defRPr/>
            </a:pPr>
            <a:r>
              <a:rPr lang="id-ID" altLang="id-ID" sz="3200" dirty="0"/>
              <a:t>Faktor2 apakah yang perlu di</a:t>
            </a:r>
            <a:r>
              <a:rPr lang="id-ID" altLang="id-ID" sz="3200" dirty="0">
                <a:solidFill>
                  <a:srgbClr val="FFFF00"/>
                </a:solidFill>
              </a:rPr>
              <a:t>tingkatkan</a:t>
            </a:r>
            <a:r>
              <a:rPr lang="id-ID" altLang="id-ID" sz="3200" dirty="0"/>
              <a:t> di atas baku (</a:t>
            </a:r>
            <a:r>
              <a:rPr lang="id-ID" altLang="id-ID" sz="3200" i="1" dirty="0" err="1"/>
              <a:t>standard</a:t>
            </a:r>
            <a:r>
              <a:rPr lang="id-ID" altLang="id-ID" sz="3200" dirty="0"/>
              <a:t>)? </a:t>
            </a:r>
            <a:endParaRPr lang="en-US" altLang="id-ID" sz="3200" dirty="0"/>
          </a:p>
          <a:p>
            <a:pPr marL="342903" indent="-342903" eaLnBrk="1" hangingPunct="1">
              <a:defRPr/>
            </a:pPr>
            <a:r>
              <a:rPr lang="id-ID" altLang="id-ID" sz="3200" dirty="0"/>
              <a:t>Faktor2 apakah yang perlu di</a:t>
            </a:r>
            <a:r>
              <a:rPr lang="id-ID" altLang="id-ID" sz="3200" dirty="0">
                <a:solidFill>
                  <a:srgbClr val="FFFF00"/>
                </a:solidFill>
              </a:rPr>
              <a:t>ciptakan </a:t>
            </a:r>
            <a:r>
              <a:rPr lang="id-ID" altLang="id-ID" sz="3200" dirty="0"/>
              <a:t>yang tadinya tidak ada? </a:t>
            </a:r>
            <a:endParaRPr lang="en-US" altLang="id-ID" sz="32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a:extLst>
              <a:ext uri="{FF2B5EF4-FFF2-40B4-BE49-F238E27FC236}">
                <a16:creationId xmlns:a16="http://schemas.microsoft.com/office/drawing/2014/main" id="{4B394467-1B8F-4A03-B728-F206A03E429B}"/>
              </a:ext>
            </a:extLst>
          </p:cNvPr>
          <p:cNvSpPr>
            <a:spLocks noGrp="1" noChangeArrowheads="1"/>
          </p:cNvSpPr>
          <p:nvPr>
            <p:ph type="title"/>
          </p:nvPr>
        </p:nvSpPr>
        <p:spPr>
          <a:xfrm>
            <a:off x="2115729" y="300491"/>
            <a:ext cx="9875945" cy="615553"/>
          </a:xfrm>
        </p:spPr>
        <p:txBody>
          <a:bodyPr/>
          <a:lstStyle/>
          <a:p>
            <a:pPr algn="ctr" eaLnBrk="1" hangingPunct="1">
              <a:defRPr/>
            </a:pPr>
            <a:r>
              <a:rPr lang="id-ID" altLang="id-ID" sz="4000" dirty="0"/>
              <a:t>Tiga pilar strategi BOS</a:t>
            </a:r>
            <a:endParaRPr lang="en-US" altLang="id-ID" sz="4000" dirty="0"/>
          </a:p>
        </p:txBody>
      </p:sp>
      <p:sp>
        <p:nvSpPr>
          <p:cNvPr id="39939" name="Rectangle 3">
            <a:extLst>
              <a:ext uri="{FF2B5EF4-FFF2-40B4-BE49-F238E27FC236}">
                <a16:creationId xmlns:a16="http://schemas.microsoft.com/office/drawing/2014/main" id="{1E16EC74-28E1-40BB-9E3C-93A34AE30D1F}"/>
              </a:ext>
            </a:extLst>
          </p:cNvPr>
          <p:cNvSpPr>
            <a:spLocks noGrp="1" noChangeArrowheads="1"/>
          </p:cNvSpPr>
          <p:nvPr>
            <p:ph type="body" idx="1"/>
          </p:nvPr>
        </p:nvSpPr>
        <p:spPr>
          <a:xfrm>
            <a:off x="1551694" y="1853184"/>
            <a:ext cx="9398804" cy="4491860"/>
          </a:xfrm>
        </p:spPr>
        <p:txBody>
          <a:bodyPr/>
          <a:lstStyle/>
          <a:p>
            <a:pPr marL="342903" indent="-342903" eaLnBrk="1" hangingPunct="1">
              <a:defRPr/>
            </a:pPr>
            <a:r>
              <a:rPr lang="id-ID" altLang="id-ID" sz="3200" dirty="0">
                <a:solidFill>
                  <a:srgbClr val="FFFF00"/>
                </a:solidFill>
              </a:rPr>
              <a:t>FOKUS</a:t>
            </a:r>
            <a:r>
              <a:rPr lang="id-ID" altLang="id-ID" sz="3200" dirty="0"/>
              <a:t>, tidak tersebar pada semua aspek potensial dari pasar. </a:t>
            </a:r>
            <a:endParaRPr lang="en-US" altLang="id-ID" sz="3200" dirty="0"/>
          </a:p>
          <a:p>
            <a:pPr marL="342903" indent="-342903" eaLnBrk="1" hangingPunct="1">
              <a:defRPr/>
            </a:pPr>
            <a:r>
              <a:rPr lang="id-ID" altLang="id-ID" sz="3200" dirty="0"/>
              <a:t>Bentuk kurva nilai </a:t>
            </a:r>
            <a:r>
              <a:rPr lang="id-ID" altLang="id-ID" sz="3200" dirty="0">
                <a:solidFill>
                  <a:srgbClr val="FFFF00"/>
                </a:solidFill>
              </a:rPr>
              <a:t>divergen </a:t>
            </a:r>
            <a:r>
              <a:rPr lang="en-US" altLang="id-ID" sz="3200" dirty="0">
                <a:solidFill>
                  <a:srgbClr val="FFFF00"/>
                </a:solidFill>
              </a:rPr>
              <a:t>(</a:t>
            </a:r>
            <a:r>
              <a:rPr lang="en-US" altLang="id-ID" sz="3200" dirty="0" err="1">
                <a:solidFill>
                  <a:srgbClr val="FFFF00"/>
                </a:solidFill>
              </a:rPr>
              <a:t>menjauh</a:t>
            </a:r>
            <a:r>
              <a:rPr lang="en-US" altLang="id-ID" sz="3200" dirty="0">
                <a:solidFill>
                  <a:srgbClr val="FFFF00"/>
                </a:solidFill>
              </a:rPr>
              <a:t>) </a:t>
            </a:r>
            <a:r>
              <a:rPr lang="id-ID" altLang="id-ID" sz="3200" dirty="0"/>
              <a:t>terhadap pesaing2 potensial. </a:t>
            </a:r>
            <a:endParaRPr lang="en-US" altLang="id-ID" sz="3200" dirty="0"/>
          </a:p>
          <a:p>
            <a:pPr marL="342903" indent="-342903" eaLnBrk="1" hangingPunct="1">
              <a:defRPr/>
            </a:pPr>
            <a:r>
              <a:rPr lang="id-ID" altLang="id-ID" sz="3200" dirty="0"/>
              <a:t>Ciptakan semboyan yang unik untuk menarik pelanggan </a:t>
            </a:r>
            <a:r>
              <a:rPr lang="id-ID" altLang="id-ID" sz="3200" i="1" dirty="0"/>
              <a:t>(</a:t>
            </a:r>
            <a:r>
              <a:rPr lang="id-ID" altLang="id-ID" sz="3200" i="1" dirty="0" err="1">
                <a:solidFill>
                  <a:srgbClr val="FFFF00"/>
                </a:solidFill>
              </a:rPr>
              <a:t>compelling</a:t>
            </a:r>
            <a:r>
              <a:rPr lang="id-ID" altLang="id-ID" sz="3200" i="1" dirty="0">
                <a:solidFill>
                  <a:srgbClr val="FFFF00"/>
                </a:solidFill>
              </a:rPr>
              <a:t> </a:t>
            </a:r>
            <a:r>
              <a:rPr lang="id-ID" altLang="id-ID" sz="3200" i="1" dirty="0" err="1">
                <a:solidFill>
                  <a:srgbClr val="FFFF00"/>
                </a:solidFill>
              </a:rPr>
              <a:t>tagline</a:t>
            </a:r>
            <a:r>
              <a:rPr lang="id-ID" altLang="id-ID" sz="3200" i="1" dirty="0"/>
              <a:t>)</a:t>
            </a:r>
            <a:endParaRPr lang="en-US" altLang="id-ID" sz="3200" i="1" dirty="0">
              <a:solidFill>
                <a:srgbClr val="00FFFF"/>
              </a:solidFil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screenshot of a cell phone&#10;&#10;Description generated with very high confidence">
            <a:extLst>
              <a:ext uri="{FF2B5EF4-FFF2-40B4-BE49-F238E27FC236}">
                <a16:creationId xmlns:a16="http://schemas.microsoft.com/office/drawing/2014/main" id="{FEA04BCF-1541-4B25-8330-2541BC07A09A}"/>
              </a:ext>
            </a:extLst>
          </p:cNvPr>
          <p:cNvPicPr>
            <a:picLocks noChangeAspect="1"/>
          </p:cNvPicPr>
          <p:nvPr/>
        </p:nvPicPr>
        <p:blipFill rotWithShape="1">
          <a:blip r:embed="rId2"/>
          <a:srcRect/>
          <a:stretch/>
        </p:blipFill>
        <p:spPr>
          <a:xfrm>
            <a:off x="20" y="10"/>
            <a:ext cx="12191980" cy="6857990"/>
          </a:xfrm>
          <a:prstGeom prst="rect">
            <a:avLst/>
          </a:prstGeom>
        </p:spPr>
      </p:pic>
    </p:spTree>
    <p:extLst>
      <p:ext uri="{BB962C8B-B14F-4D97-AF65-F5344CB8AC3E}">
        <p14:creationId xmlns:p14="http://schemas.microsoft.com/office/powerpoint/2010/main" val="33408890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a16="http://schemas.microsoft.com/office/drawing/2014/main" id="{888ED390-686F-426B-B248-C0759DFBC721}"/>
              </a:ext>
            </a:extLst>
          </p:cNvPr>
          <p:cNvSpPr>
            <a:spLocks noGrp="1" noChangeArrowheads="1"/>
          </p:cNvSpPr>
          <p:nvPr>
            <p:ph type="title"/>
          </p:nvPr>
        </p:nvSpPr>
        <p:spPr>
          <a:xfrm>
            <a:off x="3025599" y="165618"/>
            <a:ext cx="6781672" cy="1198206"/>
          </a:xfrm>
        </p:spPr>
        <p:txBody>
          <a:bodyPr/>
          <a:lstStyle/>
          <a:p>
            <a:pPr eaLnBrk="1" hangingPunct="1">
              <a:defRPr/>
            </a:pPr>
            <a:r>
              <a:rPr lang="id-ID" altLang="id-ID" sz="4400" dirty="0"/>
              <a:t>Latihan </a:t>
            </a:r>
            <a:r>
              <a:rPr lang="id-ID" altLang="id-ID" sz="4400" dirty="0" err="1"/>
              <a:t>Stra</a:t>
            </a:r>
            <a:r>
              <a:rPr lang="en-US" altLang="id-ID" sz="4400" dirty="0" err="1"/>
              <a:t>teg</a:t>
            </a:r>
            <a:r>
              <a:rPr lang="id-ID" altLang="id-ID" sz="4400" dirty="0"/>
              <a:t>i</a:t>
            </a:r>
            <a:r>
              <a:rPr lang="en-US" altLang="id-ID" sz="4400" dirty="0"/>
              <a:t> </a:t>
            </a:r>
            <a:r>
              <a:rPr lang="id-ID" altLang="id-ID" sz="4400" dirty="0"/>
              <a:t>K</a:t>
            </a:r>
            <a:r>
              <a:rPr lang="en-US" altLang="id-ID" sz="4400" dirty="0" err="1"/>
              <a:t>anvas</a:t>
            </a:r>
            <a:endParaRPr lang="en-US" altLang="id-ID" sz="4400" dirty="0"/>
          </a:p>
        </p:txBody>
      </p:sp>
      <p:sp>
        <p:nvSpPr>
          <p:cNvPr id="60419" name="Rectangle 3">
            <a:extLst>
              <a:ext uri="{FF2B5EF4-FFF2-40B4-BE49-F238E27FC236}">
                <a16:creationId xmlns:a16="http://schemas.microsoft.com/office/drawing/2014/main" id="{337FF230-207E-4072-80E6-D729D65EF477}"/>
              </a:ext>
            </a:extLst>
          </p:cNvPr>
          <p:cNvSpPr>
            <a:spLocks noGrp="1" noChangeArrowheads="1"/>
          </p:cNvSpPr>
          <p:nvPr>
            <p:ph type="body" idx="1"/>
          </p:nvPr>
        </p:nvSpPr>
        <p:spPr>
          <a:xfrm>
            <a:off x="1654575" y="1412789"/>
            <a:ext cx="9013906" cy="4896514"/>
          </a:xfrm>
        </p:spPr>
        <p:txBody>
          <a:bodyPr/>
          <a:lstStyle/>
          <a:p>
            <a:pPr marL="342903" indent="-342903" eaLnBrk="1" hangingPunct="1">
              <a:lnSpc>
                <a:spcPct val="90000"/>
              </a:lnSpc>
              <a:buNone/>
              <a:defRPr/>
            </a:pPr>
            <a:r>
              <a:rPr lang="id-ID" altLang="id-ID" sz="2903" dirty="0"/>
              <a:t>Pilih satu atau lebih industri di mana Anda terlibat. </a:t>
            </a:r>
            <a:endParaRPr lang="en-US" altLang="id-ID" sz="2903" dirty="0"/>
          </a:p>
          <a:p>
            <a:pPr marL="342903" indent="-342903" eaLnBrk="1" hangingPunct="1">
              <a:defRPr/>
            </a:pPr>
            <a:r>
              <a:rPr lang="id-ID" altLang="id-ID" sz="2903" dirty="0"/>
              <a:t>Jenis industri apa?   Misalnya otomotif, tekstil dst...</a:t>
            </a:r>
            <a:endParaRPr lang="en-US" altLang="id-ID" sz="2903" dirty="0"/>
          </a:p>
          <a:p>
            <a:pPr marL="342903" indent="-342903" eaLnBrk="1" hangingPunct="1">
              <a:defRPr/>
            </a:pPr>
            <a:r>
              <a:rPr lang="id-ID" altLang="id-ID" sz="2903" dirty="0"/>
              <a:t>Faktor persaingan apa yang menonjol</a:t>
            </a:r>
            <a:r>
              <a:rPr lang="en-US" altLang="id-ID" sz="2903" dirty="0"/>
              <a:t>  (i.e. </a:t>
            </a:r>
            <a:r>
              <a:rPr lang="id-ID" altLang="id-ID" sz="2903" dirty="0"/>
              <a:t>harga, </a:t>
            </a:r>
            <a:r>
              <a:rPr lang="en-US" altLang="id-ID" sz="2903" dirty="0"/>
              <a:t>amenities</a:t>
            </a:r>
            <a:r>
              <a:rPr lang="id-ID" altLang="id-ID" sz="2903" dirty="0"/>
              <a:t>/hal2 yang menyenangkan </a:t>
            </a:r>
            <a:r>
              <a:rPr lang="id-ID" altLang="id-ID" sz="2903" dirty="0" err="1"/>
              <a:t>dst</a:t>
            </a:r>
            <a:r>
              <a:rPr lang="en-US" altLang="id-ID" sz="2903" dirty="0"/>
              <a:t>.)</a:t>
            </a:r>
          </a:p>
          <a:p>
            <a:pPr marL="342903" indent="-342903" eaLnBrk="1" hangingPunct="1">
              <a:defRPr/>
            </a:pPr>
            <a:r>
              <a:rPr lang="id-ID" altLang="id-ID" sz="2903" dirty="0"/>
              <a:t>Apakah ada faktor yang membedakan</a:t>
            </a:r>
            <a:r>
              <a:rPr lang="en-US" altLang="id-ID" sz="2903" dirty="0"/>
              <a:t>?</a:t>
            </a:r>
          </a:p>
          <a:p>
            <a:pPr marL="342903" indent="-342903" eaLnBrk="1" hangingPunct="1">
              <a:defRPr/>
            </a:pPr>
            <a:r>
              <a:rPr lang="id-ID" altLang="id-ID" sz="2903" dirty="0"/>
              <a:t>Apakah ada faktor yang tidak menambah nilai dan bisa dihilangkan? </a:t>
            </a:r>
            <a:endParaRPr lang="en-US" altLang="id-ID" sz="2903" dirty="0"/>
          </a:p>
          <a:p>
            <a:pPr marL="342903" indent="-342903" eaLnBrk="1" hangingPunct="1">
              <a:defRPr/>
            </a:pPr>
            <a:r>
              <a:rPr lang="id-ID" altLang="id-ID" sz="2903" dirty="0"/>
              <a:t>Apa kira2 yang dapat diciptakan untuk menambah nilai</a:t>
            </a:r>
            <a:r>
              <a:rPr lang="en-US" altLang="id-ID" sz="2903" dirty="0"/>
              <a: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a:extLst>
              <a:ext uri="{FF2B5EF4-FFF2-40B4-BE49-F238E27FC236}">
                <a16:creationId xmlns:a16="http://schemas.microsoft.com/office/drawing/2014/main" id="{FA61E2B3-496C-4CF7-83BF-0A7574006870}"/>
              </a:ext>
            </a:extLst>
          </p:cNvPr>
          <p:cNvSpPr>
            <a:spLocks noGrp="1" noChangeArrowheads="1"/>
          </p:cNvSpPr>
          <p:nvPr>
            <p:ph type="title"/>
          </p:nvPr>
        </p:nvSpPr>
        <p:spPr>
          <a:xfrm>
            <a:off x="1703540" y="292352"/>
            <a:ext cx="8964941" cy="1383985"/>
          </a:xfrm>
        </p:spPr>
        <p:txBody>
          <a:bodyPr/>
          <a:lstStyle/>
          <a:p>
            <a:pPr algn="ctr" eaLnBrk="1" hangingPunct="1">
              <a:defRPr/>
            </a:pPr>
            <a:r>
              <a:rPr lang="id-ID" altLang="id-ID" sz="4000" dirty="0"/>
              <a:t>Jaringan Kreasi (</a:t>
            </a:r>
            <a:r>
              <a:rPr lang="id-ID" altLang="id-ID" sz="4000" i="1" dirty="0" err="1"/>
              <a:t>Creation</a:t>
            </a:r>
            <a:r>
              <a:rPr lang="id-ID" altLang="id-ID" sz="4000" i="1" dirty="0"/>
              <a:t> </a:t>
            </a:r>
            <a:r>
              <a:rPr lang="id-ID" altLang="id-ID" sz="4000" i="1" dirty="0" err="1"/>
              <a:t>Nets</a:t>
            </a:r>
            <a:r>
              <a:rPr lang="id-ID" altLang="id-ID" sz="4000" dirty="0"/>
              <a:t>) dan Inovasi Terbuka (</a:t>
            </a:r>
            <a:r>
              <a:rPr lang="id-ID" altLang="id-ID" sz="4000" i="1" dirty="0"/>
              <a:t>Open </a:t>
            </a:r>
            <a:r>
              <a:rPr lang="id-ID" altLang="id-ID" sz="4000" i="1" dirty="0" err="1"/>
              <a:t>Innovation</a:t>
            </a:r>
            <a:r>
              <a:rPr lang="id-ID" altLang="id-ID" sz="4000" dirty="0"/>
              <a:t>)</a:t>
            </a:r>
            <a:endParaRPr lang="en-US" altLang="id-ID" sz="4000" dirty="0"/>
          </a:p>
        </p:txBody>
      </p:sp>
      <p:sp>
        <p:nvSpPr>
          <p:cNvPr id="53251" name="Rectangle 3">
            <a:extLst>
              <a:ext uri="{FF2B5EF4-FFF2-40B4-BE49-F238E27FC236}">
                <a16:creationId xmlns:a16="http://schemas.microsoft.com/office/drawing/2014/main" id="{DB088355-30FA-4C61-B4FC-6CCEDEC680D5}"/>
              </a:ext>
            </a:extLst>
          </p:cNvPr>
          <p:cNvSpPr>
            <a:spLocks noGrp="1" noChangeArrowheads="1"/>
          </p:cNvSpPr>
          <p:nvPr>
            <p:ph type="body" idx="1"/>
          </p:nvPr>
        </p:nvSpPr>
        <p:spPr/>
        <p:txBody>
          <a:bodyPr/>
          <a:lstStyle/>
          <a:p>
            <a:pPr marL="342903" indent="-342903" eaLnBrk="1" hangingPunct="1">
              <a:defRPr/>
            </a:pPr>
            <a:r>
              <a:rPr lang="id-ID" altLang="id-ID" sz="3200" dirty="0"/>
              <a:t>“Inovasi terbuka” adalah konsep mengamati di luar batas kegiatan bisnis kita agar kita bisa memperoleh ide, pengetahuan, teknologi yang lebih baik,– dibandingkan dengan hanya mengandalkan kepada sumber2 dan kemampuan di kalangan kita sendiri. </a:t>
            </a:r>
            <a:endParaRPr lang="en-US" altLang="id-ID" sz="3200" dirty="0"/>
          </a:p>
          <a:p>
            <a:pPr marL="342903" indent="-342903" eaLnBrk="1" hangingPunct="1">
              <a:defRPr/>
            </a:pPr>
            <a:r>
              <a:rPr lang="en-US" altLang="id-ID" sz="3200" dirty="0"/>
              <a:t>“</a:t>
            </a:r>
            <a:r>
              <a:rPr lang="id-ID" altLang="id-ID" sz="3200" dirty="0"/>
              <a:t>Jaringan Kreasi</a:t>
            </a:r>
            <a:r>
              <a:rPr lang="en-US" altLang="id-ID" sz="3200" dirty="0"/>
              <a:t>”, </a:t>
            </a:r>
            <a:r>
              <a:rPr lang="id-ID" altLang="id-ID" sz="3200" dirty="0"/>
              <a:t>adalah perluasan dari konsep ini. </a:t>
            </a:r>
            <a:endParaRPr lang="en-US" altLang="id-ID" sz="32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a:extLst>
              <a:ext uri="{FF2B5EF4-FFF2-40B4-BE49-F238E27FC236}">
                <a16:creationId xmlns:a16="http://schemas.microsoft.com/office/drawing/2014/main" id="{0162A60C-A70F-4948-B1D3-C9601E3125F6}"/>
              </a:ext>
            </a:extLst>
          </p:cNvPr>
          <p:cNvSpPr>
            <a:spLocks noGrp="1" noChangeArrowheads="1"/>
          </p:cNvSpPr>
          <p:nvPr>
            <p:ph type="title"/>
          </p:nvPr>
        </p:nvSpPr>
        <p:spPr/>
        <p:txBody>
          <a:bodyPr/>
          <a:lstStyle/>
          <a:p>
            <a:pPr eaLnBrk="1" hangingPunct="1">
              <a:defRPr/>
            </a:pPr>
            <a:r>
              <a:rPr lang="id-ID" altLang="id-ID" sz="4400" dirty="0"/>
              <a:t>Jaringan kreasi (</a:t>
            </a:r>
            <a:r>
              <a:rPr lang="en-US" altLang="id-ID" sz="4400" i="1" dirty="0"/>
              <a:t>Creation Nets</a:t>
            </a:r>
            <a:r>
              <a:rPr lang="id-ID" altLang="id-ID" sz="4400" dirty="0"/>
              <a:t>)</a:t>
            </a:r>
            <a:endParaRPr lang="en-US" altLang="id-ID" sz="4400" dirty="0"/>
          </a:p>
        </p:txBody>
      </p:sp>
      <p:sp>
        <p:nvSpPr>
          <p:cNvPr id="54275" name="Rectangle 3">
            <a:extLst>
              <a:ext uri="{FF2B5EF4-FFF2-40B4-BE49-F238E27FC236}">
                <a16:creationId xmlns:a16="http://schemas.microsoft.com/office/drawing/2014/main" id="{FF528F3B-6716-493B-8601-64494B4DA734}"/>
              </a:ext>
            </a:extLst>
          </p:cNvPr>
          <p:cNvSpPr>
            <a:spLocks noGrp="1" noChangeArrowheads="1"/>
          </p:cNvSpPr>
          <p:nvPr>
            <p:ph type="body" idx="1"/>
          </p:nvPr>
        </p:nvSpPr>
        <p:spPr>
          <a:xfrm>
            <a:off x="1955566" y="1915401"/>
            <a:ext cx="8517054" cy="4942599"/>
          </a:xfrm>
        </p:spPr>
        <p:txBody>
          <a:bodyPr/>
          <a:lstStyle/>
          <a:p>
            <a:pPr marL="342903" indent="-342903" eaLnBrk="1" hangingPunct="1">
              <a:lnSpc>
                <a:spcPct val="90000"/>
              </a:lnSpc>
              <a:defRPr/>
            </a:pPr>
            <a:r>
              <a:rPr lang="id-ID" altLang="id-ID" sz="3200" dirty="0"/>
              <a:t>Melibatkan banyak orang (bisa ratusan atau bahkan ribuan orang) – dari berbagai macam latar belakang – bersama-sama (bisa melalui internet) – menciptakan pengetahuan, belajar cara2 terbaik – saling memperkuat. </a:t>
            </a:r>
            <a:endParaRPr lang="en-US" altLang="id-ID" sz="3200" dirty="0"/>
          </a:p>
          <a:p>
            <a:pPr marL="342903" indent="-342903" eaLnBrk="1" hangingPunct="1">
              <a:lnSpc>
                <a:spcPct val="90000"/>
              </a:lnSpc>
              <a:defRPr/>
            </a:pPr>
            <a:endParaRPr lang="en-US" altLang="id-ID" sz="3200" dirty="0"/>
          </a:p>
          <a:p>
            <a:pPr marL="342903" indent="-342903" algn="ctr" eaLnBrk="1" hangingPunct="1">
              <a:lnSpc>
                <a:spcPct val="90000"/>
              </a:lnSpc>
              <a:buNone/>
              <a:defRPr/>
            </a:pPr>
            <a:r>
              <a:rPr lang="en-US" altLang="id-ID" sz="2903" dirty="0"/>
              <a:t>“</a:t>
            </a:r>
            <a:r>
              <a:rPr lang="id-ID" altLang="id-ID" sz="2903" dirty="0"/>
              <a:t>Tak ada yang lebih </a:t>
            </a:r>
            <a:r>
              <a:rPr lang="id-ID" altLang="id-ID" sz="2903" dirty="0" err="1"/>
              <a:t>pinter</a:t>
            </a:r>
            <a:r>
              <a:rPr lang="id-ID" altLang="id-ID" sz="2903" dirty="0"/>
              <a:t> dari bersama-sama</a:t>
            </a:r>
            <a:r>
              <a:rPr lang="en-US" altLang="id-ID" sz="2903" dirty="0"/>
              <a:t>”</a:t>
            </a:r>
          </a:p>
          <a:p>
            <a:pPr marL="342903" indent="-342903" algn="r" eaLnBrk="1" hangingPunct="1">
              <a:lnSpc>
                <a:spcPct val="90000"/>
              </a:lnSpc>
              <a:buNone/>
              <a:defRPr/>
            </a:pPr>
            <a:r>
              <a:rPr lang="en-US" altLang="id-ID" sz="2400" dirty="0"/>
              <a:t>William C. Taylor, Founder of Fast Company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a:extLst>
              <a:ext uri="{FF2B5EF4-FFF2-40B4-BE49-F238E27FC236}">
                <a16:creationId xmlns:a16="http://schemas.microsoft.com/office/drawing/2014/main" id="{76564ED6-92F7-487C-B191-F187FC86A1B4}"/>
              </a:ext>
            </a:extLst>
          </p:cNvPr>
          <p:cNvSpPr>
            <a:spLocks noGrp="1" noChangeArrowheads="1"/>
          </p:cNvSpPr>
          <p:nvPr>
            <p:ph type="title"/>
          </p:nvPr>
        </p:nvSpPr>
        <p:spPr>
          <a:xfrm>
            <a:off x="1523521" y="1"/>
            <a:ext cx="9324979" cy="1196766"/>
          </a:xfrm>
        </p:spPr>
        <p:txBody>
          <a:bodyPr/>
          <a:lstStyle/>
          <a:p>
            <a:pPr algn="ctr" eaLnBrk="1" hangingPunct="1">
              <a:defRPr/>
            </a:pPr>
            <a:r>
              <a:rPr lang="id-ID" altLang="id-ID" sz="4400" dirty="0"/>
              <a:t>Dampak positif (</a:t>
            </a:r>
            <a:r>
              <a:rPr lang="en-US" altLang="id-ID" sz="4400" i="1" dirty="0"/>
              <a:t>The Positive Press</a:t>
            </a:r>
            <a:r>
              <a:rPr lang="id-ID" altLang="id-ID" sz="4400" dirty="0"/>
              <a:t>)</a:t>
            </a:r>
            <a:endParaRPr lang="en-US" altLang="id-ID" sz="4400" dirty="0"/>
          </a:p>
        </p:txBody>
      </p:sp>
      <p:sp>
        <p:nvSpPr>
          <p:cNvPr id="55299" name="Rectangle 3">
            <a:extLst>
              <a:ext uri="{FF2B5EF4-FFF2-40B4-BE49-F238E27FC236}">
                <a16:creationId xmlns:a16="http://schemas.microsoft.com/office/drawing/2014/main" id="{07668847-B39F-45A3-9F47-142B90B9A546}"/>
              </a:ext>
            </a:extLst>
          </p:cNvPr>
          <p:cNvSpPr>
            <a:spLocks noGrp="1" noChangeArrowheads="1"/>
          </p:cNvSpPr>
          <p:nvPr>
            <p:ph type="body" idx="1"/>
          </p:nvPr>
        </p:nvSpPr>
        <p:spPr>
          <a:xfrm>
            <a:off x="1631533" y="980744"/>
            <a:ext cx="8856930" cy="5544582"/>
          </a:xfrm>
        </p:spPr>
        <p:txBody>
          <a:bodyPr/>
          <a:lstStyle/>
          <a:p>
            <a:pPr marL="342903" indent="-342903" eaLnBrk="1" hangingPunct="1">
              <a:lnSpc>
                <a:spcPct val="90000"/>
              </a:lnSpc>
              <a:defRPr/>
            </a:pPr>
            <a:r>
              <a:rPr lang="id-ID" altLang="id-ID" sz="3200" dirty="0"/>
              <a:t>Keunggulan jaringan Kreasi bagi perusahaan: </a:t>
            </a:r>
            <a:r>
              <a:rPr lang="en-US" altLang="id-ID" sz="3200" dirty="0"/>
              <a:t> </a:t>
            </a:r>
            <a:endParaRPr lang="id-ID" altLang="id-ID" sz="3200" dirty="0"/>
          </a:p>
          <a:p>
            <a:pPr marL="342903" indent="-342903" eaLnBrk="1" hangingPunct="1">
              <a:lnSpc>
                <a:spcPct val="90000"/>
              </a:lnSpc>
              <a:defRPr/>
            </a:pPr>
            <a:endParaRPr lang="en-US" altLang="id-ID" sz="2177" dirty="0"/>
          </a:p>
          <a:p>
            <a:pPr marL="742955" lvl="1" indent="-285752" eaLnBrk="1" hangingPunct="1">
              <a:defRPr/>
            </a:pPr>
            <a:r>
              <a:rPr lang="id-ID" altLang="id-ID" sz="2540" dirty="0"/>
              <a:t>Cepatnya perubahan dalam ekonomi sekarang ini – menyebabkan pengetahuan mutakhir lebih bermanfaat – dibandingkan dengan masa lampau di mana pengetahuan kita sendiri bisa memberikan manfaat jangka panjang. </a:t>
            </a:r>
          </a:p>
          <a:p>
            <a:pPr marL="742955" lvl="1" indent="-285752" eaLnBrk="1" hangingPunct="1">
              <a:defRPr/>
            </a:pPr>
            <a:r>
              <a:rPr lang="id-ID" altLang="id-ID" sz="2540" dirty="0"/>
              <a:t>Akses terhadap sumber2 intelektual kini lebih besar. </a:t>
            </a:r>
            <a:endParaRPr lang="en-US" altLang="id-ID" sz="2540" dirty="0"/>
          </a:p>
          <a:p>
            <a:pPr marL="742955" lvl="1" indent="-285752" eaLnBrk="1" hangingPunct="1">
              <a:defRPr/>
            </a:pPr>
            <a:r>
              <a:rPr lang="id-ID" altLang="id-ID" sz="2540" dirty="0"/>
              <a:t>Kini </a:t>
            </a:r>
            <a:r>
              <a:rPr lang="id-ID" altLang="id-ID" sz="2540" dirty="0" err="1"/>
              <a:t>askses</a:t>
            </a:r>
            <a:r>
              <a:rPr lang="id-ID" altLang="id-ID" sz="2540" dirty="0"/>
              <a:t> terhadap teknologi2 baru dan berbeda-beda, juga lebih besar dan lebih mudah</a:t>
            </a:r>
            <a:endParaRPr lang="en-US" altLang="id-ID" sz="2540" dirty="0"/>
          </a:p>
          <a:p>
            <a:pPr marL="742955" lvl="1" indent="-285752" eaLnBrk="1" hangingPunct="1">
              <a:defRPr/>
            </a:pPr>
            <a:r>
              <a:rPr lang="id-ID" altLang="id-ID" sz="2540" dirty="0"/>
              <a:t>Kemampuan memperoleh berbagai pengetahuan tradisional dan teknologi berkaitan dengan industri</a:t>
            </a:r>
            <a:endParaRPr lang="en-US" altLang="id-ID" sz="2540" dirty="0"/>
          </a:p>
          <a:p>
            <a:pPr marL="742955" lvl="1" indent="-285752" eaLnBrk="1" hangingPunct="1">
              <a:defRPr/>
            </a:pPr>
            <a:r>
              <a:rPr lang="id-ID" altLang="id-ID" sz="2540" dirty="0"/>
              <a:t>Terobosan2 kreatif </a:t>
            </a:r>
            <a:endParaRPr lang="en-US" altLang="id-ID" sz="254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a:extLst>
              <a:ext uri="{FF2B5EF4-FFF2-40B4-BE49-F238E27FC236}">
                <a16:creationId xmlns:a16="http://schemas.microsoft.com/office/drawing/2014/main" id="{51CF4DCF-6DE5-414F-9AFC-26301D47A612}"/>
              </a:ext>
            </a:extLst>
          </p:cNvPr>
          <p:cNvSpPr>
            <a:spLocks noGrp="1" noChangeArrowheads="1"/>
          </p:cNvSpPr>
          <p:nvPr>
            <p:ph type="title"/>
          </p:nvPr>
        </p:nvSpPr>
        <p:spPr>
          <a:xfrm>
            <a:off x="1703540" y="115213"/>
            <a:ext cx="9143519" cy="1010986"/>
          </a:xfrm>
        </p:spPr>
        <p:txBody>
          <a:bodyPr/>
          <a:lstStyle/>
          <a:p>
            <a:pPr eaLnBrk="1" hangingPunct="1">
              <a:defRPr/>
            </a:pPr>
            <a:r>
              <a:rPr lang="id-ID" altLang="id-ID" sz="3600" dirty="0">
                <a:solidFill>
                  <a:srgbClr val="FFFF00"/>
                </a:solidFill>
              </a:rPr>
              <a:t>Dampak negatif</a:t>
            </a:r>
            <a:endParaRPr lang="en-US" altLang="id-ID" sz="3600" i="1" dirty="0">
              <a:solidFill>
                <a:srgbClr val="FFFF00"/>
              </a:solidFill>
            </a:endParaRPr>
          </a:p>
        </p:txBody>
      </p:sp>
      <p:sp>
        <p:nvSpPr>
          <p:cNvPr id="56323" name="Rectangle 3">
            <a:extLst>
              <a:ext uri="{FF2B5EF4-FFF2-40B4-BE49-F238E27FC236}">
                <a16:creationId xmlns:a16="http://schemas.microsoft.com/office/drawing/2014/main" id="{E37CB963-1CAD-4897-95B2-797DCF9028BB}"/>
              </a:ext>
            </a:extLst>
          </p:cNvPr>
          <p:cNvSpPr>
            <a:spLocks noGrp="1" noChangeArrowheads="1"/>
          </p:cNvSpPr>
          <p:nvPr>
            <p:ph type="body" idx="1"/>
          </p:nvPr>
        </p:nvSpPr>
        <p:spPr>
          <a:xfrm>
            <a:off x="1442872" y="1144922"/>
            <a:ext cx="9251531" cy="4461588"/>
          </a:xfrm>
        </p:spPr>
        <p:txBody>
          <a:bodyPr/>
          <a:lstStyle/>
          <a:p>
            <a:pPr marL="342903" indent="-342903" eaLnBrk="1" hangingPunct="1">
              <a:defRPr/>
            </a:pPr>
            <a:r>
              <a:rPr lang="id-ID" altLang="id-ID" sz="2800" dirty="0"/>
              <a:t>Kepercayaan lebih sulit ditegakkan.</a:t>
            </a:r>
            <a:endParaRPr lang="en-US" altLang="id-ID" sz="2800" dirty="0"/>
          </a:p>
          <a:p>
            <a:pPr marL="342903" indent="-342903" eaLnBrk="1" hangingPunct="1">
              <a:defRPr/>
            </a:pPr>
            <a:r>
              <a:rPr lang="id-ID" altLang="id-ID" sz="2800" dirty="0"/>
              <a:t>Adanya masalah dalam informasi hak2 </a:t>
            </a:r>
            <a:r>
              <a:rPr lang="id-ID" altLang="id-ID" sz="2800" dirty="0" err="1"/>
              <a:t>proprietari</a:t>
            </a:r>
            <a:r>
              <a:rPr lang="id-ID" altLang="id-ID" sz="2800" dirty="0"/>
              <a:t> (</a:t>
            </a:r>
            <a:r>
              <a:rPr lang="id-ID" altLang="id-ID" sz="2800" dirty="0" err="1"/>
              <a:t>patent</a:t>
            </a:r>
            <a:r>
              <a:rPr lang="id-ID" altLang="id-ID" sz="2800" dirty="0"/>
              <a:t>, </a:t>
            </a:r>
            <a:r>
              <a:rPr lang="id-ID" altLang="id-ID" sz="2800" dirty="0" err="1"/>
              <a:t>copyrights</a:t>
            </a:r>
            <a:r>
              <a:rPr lang="id-ID" altLang="id-ID" sz="2800" dirty="0"/>
              <a:t>)  </a:t>
            </a:r>
            <a:endParaRPr lang="en-US" altLang="id-ID" sz="2800" dirty="0"/>
          </a:p>
          <a:p>
            <a:pPr marL="342903" indent="-342903" eaLnBrk="1" hangingPunct="1">
              <a:defRPr/>
            </a:pPr>
            <a:r>
              <a:rPr lang="id-ID" altLang="id-ID" sz="2800" dirty="0"/>
              <a:t>Kelompok2 yang banyak – yang melakukan inovasi bersama-sama mungkin akan sulit dikontrol. </a:t>
            </a:r>
            <a:endParaRPr lang="en-US" altLang="id-ID" sz="2800" dirty="0"/>
          </a:p>
          <a:p>
            <a:pPr marL="342903" indent="-342903" eaLnBrk="1" hangingPunct="1">
              <a:defRPr/>
            </a:pPr>
            <a:r>
              <a:rPr lang="id-ID" altLang="id-ID" sz="2800" dirty="0"/>
              <a:t>K</a:t>
            </a:r>
            <a:r>
              <a:rPr lang="en-US" altLang="id-ID" sz="2800" dirty="0" err="1"/>
              <a:t>onfli</a:t>
            </a:r>
            <a:r>
              <a:rPr lang="id-ID" altLang="id-ID" sz="2800" dirty="0"/>
              <a:t>k</a:t>
            </a:r>
            <a:r>
              <a:rPr lang="en-US" altLang="id-ID" sz="2800" dirty="0"/>
              <a:t> </a:t>
            </a:r>
            <a:r>
              <a:rPr lang="id-ID" altLang="id-ID" sz="2800" dirty="0"/>
              <a:t>di antara partisipan karena banyak orang yang terlibat. </a:t>
            </a:r>
            <a:endParaRPr lang="en-US" altLang="id-ID" sz="2800" dirty="0"/>
          </a:p>
          <a:p>
            <a:pPr marL="342903" indent="-342903" eaLnBrk="1" hangingPunct="1">
              <a:defRPr/>
            </a:pPr>
            <a:r>
              <a:rPr lang="id-ID" altLang="id-ID" sz="2800" dirty="0" err="1"/>
              <a:t>Ketidak-menentuan</a:t>
            </a:r>
            <a:r>
              <a:rPr lang="id-ID" altLang="id-ID" sz="2800" dirty="0"/>
              <a:t> dalam </a:t>
            </a:r>
            <a:r>
              <a:rPr lang="id-ID" altLang="id-ID" sz="2800" dirty="0" err="1"/>
              <a:t>bagamana</a:t>
            </a:r>
            <a:r>
              <a:rPr lang="id-ID" altLang="id-ID" sz="2800" dirty="0"/>
              <a:t> menciptakan nilai. </a:t>
            </a:r>
            <a:endParaRPr lang="en-US" altLang="id-ID" sz="2800" dirty="0"/>
          </a:p>
          <a:p>
            <a:pPr marL="342903" indent="-342903" eaLnBrk="1" hangingPunct="1">
              <a:defRPr/>
            </a:pPr>
            <a:r>
              <a:rPr lang="id-ID" altLang="id-ID" sz="2800" dirty="0"/>
              <a:t>Bisa menyebabkan hilangnya kepercayaan terhadap kemampuan sendiri. </a:t>
            </a:r>
            <a:endParaRPr lang="en-US" altLang="id-ID" sz="28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a:extLst>
              <a:ext uri="{FF2B5EF4-FFF2-40B4-BE49-F238E27FC236}">
                <a16:creationId xmlns:a16="http://schemas.microsoft.com/office/drawing/2014/main" id="{3526E4F7-4F64-484F-817F-73AEAF032DAC}"/>
              </a:ext>
            </a:extLst>
          </p:cNvPr>
          <p:cNvSpPr>
            <a:spLocks noGrp="1" noChangeArrowheads="1"/>
          </p:cNvSpPr>
          <p:nvPr>
            <p:ph type="title"/>
          </p:nvPr>
        </p:nvSpPr>
        <p:spPr>
          <a:xfrm>
            <a:off x="2289681" y="332676"/>
            <a:ext cx="7488786" cy="1198206"/>
          </a:xfrm>
        </p:spPr>
        <p:txBody>
          <a:bodyPr/>
          <a:lstStyle/>
          <a:p>
            <a:pPr eaLnBrk="1" hangingPunct="1">
              <a:defRPr/>
            </a:pPr>
            <a:r>
              <a:rPr lang="id-ID" altLang="id-ID" sz="4400" dirty="0"/>
              <a:t>Bekerjanya Jaringan Kreasi</a:t>
            </a:r>
            <a:endParaRPr lang="en-US" altLang="id-ID" sz="4400" dirty="0"/>
          </a:p>
        </p:txBody>
      </p:sp>
      <p:sp>
        <p:nvSpPr>
          <p:cNvPr id="57347" name="Rectangle 3">
            <a:extLst>
              <a:ext uri="{FF2B5EF4-FFF2-40B4-BE49-F238E27FC236}">
                <a16:creationId xmlns:a16="http://schemas.microsoft.com/office/drawing/2014/main" id="{A10D9669-D3F7-4720-956B-255A3116B15C}"/>
              </a:ext>
            </a:extLst>
          </p:cNvPr>
          <p:cNvSpPr>
            <a:spLocks noGrp="1" noChangeArrowheads="1"/>
          </p:cNvSpPr>
          <p:nvPr>
            <p:ph type="body" idx="1"/>
          </p:nvPr>
        </p:nvSpPr>
        <p:spPr>
          <a:xfrm>
            <a:off x="914400" y="1530883"/>
            <a:ext cx="10363200" cy="4632966"/>
          </a:xfrm>
        </p:spPr>
        <p:txBody>
          <a:bodyPr/>
          <a:lstStyle/>
          <a:p>
            <a:pPr marL="342903" indent="-342903" eaLnBrk="1" hangingPunct="1">
              <a:lnSpc>
                <a:spcPct val="90000"/>
              </a:lnSpc>
              <a:defRPr/>
            </a:pPr>
            <a:r>
              <a:rPr lang="id-ID" altLang="id-ID" sz="3200" dirty="0"/>
              <a:t>Berkembangnya iPod dirangsang melalui Jaringan Kreasi yang dibentuk oleh pameran kecil di kalangan pasar, </a:t>
            </a:r>
            <a:r>
              <a:rPr lang="en-US" altLang="id-ID" sz="3200" dirty="0" err="1"/>
              <a:t>PortalPlayer</a:t>
            </a:r>
            <a:r>
              <a:rPr lang="en-US" altLang="id-ID" sz="3200" dirty="0"/>
              <a:t> </a:t>
            </a:r>
          </a:p>
          <a:p>
            <a:pPr marL="342903" indent="-342903" eaLnBrk="1" hangingPunct="1">
              <a:lnSpc>
                <a:spcPct val="90000"/>
              </a:lnSpc>
              <a:defRPr/>
            </a:pPr>
            <a:endParaRPr lang="en-US" altLang="id-ID" sz="3200" dirty="0"/>
          </a:p>
          <a:p>
            <a:pPr marL="342903" indent="-342903" eaLnBrk="1" hangingPunct="1">
              <a:lnSpc>
                <a:spcPct val="90000"/>
              </a:lnSpc>
              <a:defRPr/>
            </a:pPr>
            <a:r>
              <a:rPr lang="id-ID" altLang="id-ID" sz="3200" dirty="0"/>
              <a:t>Pengembangan OS </a:t>
            </a:r>
            <a:r>
              <a:rPr lang="en-US" altLang="id-ID" sz="3200" dirty="0"/>
              <a:t>Linux</a:t>
            </a:r>
            <a:r>
              <a:rPr lang="id-ID" altLang="id-ID" sz="3200" dirty="0"/>
              <a:t> melalui Jaringan Kreasi yang melibatkan </a:t>
            </a:r>
            <a:r>
              <a:rPr lang="en-US" altLang="id-ID" sz="3200" dirty="0"/>
              <a:t>IBM, Intel </a:t>
            </a:r>
            <a:r>
              <a:rPr lang="id-ID" altLang="id-ID" sz="3200" dirty="0"/>
              <a:t>dan</a:t>
            </a:r>
            <a:r>
              <a:rPr lang="en-US" altLang="id-ID" sz="3200" dirty="0"/>
              <a:t> Hewlett Packard</a:t>
            </a:r>
          </a:p>
          <a:p>
            <a:pPr marL="342903" indent="-342903" eaLnBrk="1" hangingPunct="1">
              <a:lnSpc>
                <a:spcPct val="90000"/>
              </a:lnSpc>
              <a:defRPr/>
            </a:pPr>
            <a:endParaRPr lang="en-US" altLang="id-ID" sz="3200" dirty="0"/>
          </a:p>
          <a:p>
            <a:pPr marL="342903" indent="-342903" eaLnBrk="1" hangingPunct="1">
              <a:lnSpc>
                <a:spcPct val="90000"/>
              </a:lnSpc>
              <a:defRPr/>
            </a:pPr>
            <a:r>
              <a:rPr lang="id-ID" altLang="id-ID" sz="3200" dirty="0"/>
              <a:t>Ditemukannya emas di pertambangan </a:t>
            </a:r>
            <a:r>
              <a:rPr lang="id-ID" altLang="id-ID" sz="3200" dirty="0" err="1"/>
              <a:t>Ontario</a:t>
            </a:r>
            <a:r>
              <a:rPr lang="id-ID" altLang="id-ID" sz="3200" dirty="0"/>
              <a:t> – tambang mas terkaya di dunia. </a:t>
            </a:r>
            <a:endParaRPr lang="en-US" altLang="id-ID" sz="320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a:extLst>
              <a:ext uri="{FF2B5EF4-FFF2-40B4-BE49-F238E27FC236}">
                <a16:creationId xmlns:a16="http://schemas.microsoft.com/office/drawing/2014/main" id="{5C4F1D06-CCF4-46ED-9E25-E3CF03D5B6BA}"/>
              </a:ext>
            </a:extLst>
          </p:cNvPr>
          <p:cNvSpPr>
            <a:spLocks noGrp="1" noChangeArrowheads="1"/>
          </p:cNvSpPr>
          <p:nvPr>
            <p:ph type="title"/>
          </p:nvPr>
        </p:nvSpPr>
        <p:spPr>
          <a:xfrm>
            <a:off x="1919563" y="1"/>
            <a:ext cx="8229024" cy="1196766"/>
          </a:xfrm>
        </p:spPr>
        <p:txBody>
          <a:bodyPr/>
          <a:lstStyle/>
          <a:p>
            <a:pPr eaLnBrk="1" hangingPunct="1">
              <a:defRPr/>
            </a:pPr>
            <a:r>
              <a:rPr lang="id-ID" altLang="id-ID" sz="4400" dirty="0"/>
              <a:t>Bekerjanya Jaringan Kreasi</a:t>
            </a:r>
            <a:endParaRPr lang="en-US" altLang="id-ID" sz="4400" dirty="0"/>
          </a:p>
        </p:txBody>
      </p:sp>
      <p:sp>
        <p:nvSpPr>
          <p:cNvPr id="58371" name="Rectangle 3">
            <a:extLst>
              <a:ext uri="{FF2B5EF4-FFF2-40B4-BE49-F238E27FC236}">
                <a16:creationId xmlns:a16="http://schemas.microsoft.com/office/drawing/2014/main" id="{8BE7DB6E-6760-468B-B08E-7114005CA877}"/>
              </a:ext>
            </a:extLst>
          </p:cNvPr>
          <p:cNvSpPr>
            <a:spLocks noGrp="1" noChangeArrowheads="1"/>
          </p:cNvSpPr>
          <p:nvPr>
            <p:ph type="body" idx="1"/>
          </p:nvPr>
        </p:nvSpPr>
        <p:spPr>
          <a:xfrm>
            <a:off x="797169" y="1268774"/>
            <a:ext cx="9413344" cy="4751058"/>
          </a:xfrm>
        </p:spPr>
        <p:txBody>
          <a:bodyPr/>
          <a:lstStyle/>
          <a:p>
            <a:pPr marL="342903" indent="-342903" eaLnBrk="1" hangingPunct="1">
              <a:lnSpc>
                <a:spcPct val="90000"/>
              </a:lnSpc>
              <a:defRPr/>
            </a:pPr>
            <a:r>
              <a:rPr lang="id-ID" altLang="id-ID" sz="3200" dirty="0"/>
              <a:t>Pengembangan Internet </a:t>
            </a:r>
            <a:endParaRPr lang="en-US" altLang="id-ID" sz="3200" dirty="0"/>
          </a:p>
          <a:p>
            <a:pPr marL="342903" indent="-342903" eaLnBrk="1" hangingPunct="1">
              <a:lnSpc>
                <a:spcPct val="90000"/>
              </a:lnSpc>
              <a:buNone/>
              <a:defRPr/>
            </a:pPr>
            <a:endParaRPr lang="en-US" altLang="id-ID" sz="3200" dirty="0"/>
          </a:p>
          <a:p>
            <a:pPr marL="342903" indent="-342903" algn="ctr" eaLnBrk="1" hangingPunct="1">
              <a:lnSpc>
                <a:spcPct val="90000"/>
              </a:lnSpc>
              <a:buNone/>
              <a:defRPr/>
            </a:pPr>
            <a:r>
              <a:rPr lang="en-US" altLang="id-ID" sz="3200" dirty="0"/>
              <a:t>“</a:t>
            </a:r>
            <a:r>
              <a:rPr lang="id-ID" altLang="id-ID" sz="3200" dirty="0"/>
              <a:t>Sebagai platform teknologi dunia paling penting sekarang ini – mengandalkan dari ide2 dan kode2 komputer yang dihasilkan oleh relawan2 </a:t>
            </a:r>
            <a:r>
              <a:rPr lang="id-ID" altLang="id-ID" sz="3200" dirty="0" err="1"/>
              <a:t>programer</a:t>
            </a:r>
            <a:r>
              <a:rPr lang="id-ID" altLang="id-ID" sz="3200" dirty="0"/>
              <a:t> – sebagai besar dari mereka belum pernah bertemu muka, dan hanya sedikit dari mereka pernah bekerja bersama secara formal”.</a:t>
            </a:r>
            <a:r>
              <a:rPr lang="en-US" altLang="id-ID" sz="3200" dirty="0"/>
              <a:t> </a:t>
            </a:r>
          </a:p>
          <a:p>
            <a:pPr marL="342903" indent="-342903" algn="r" eaLnBrk="1" hangingPunct="1">
              <a:lnSpc>
                <a:spcPct val="90000"/>
              </a:lnSpc>
              <a:buNone/>
              <a:defRPr/>
            </a:pPr>
            <a:r>
              <a:rPr lang="en-US" altLang="id-ID" sz="2400" dirty="0"/>
              <a:t>William C. Taylor, Mavericks at Work</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a:extLst>
              <a:ext uri="{FF2B5EF4-FFF2-40B4-BE49-F238E27FC236}">
                <a16:creationId xmlns:a16="http://schemas.microsoft.com/office/drawing/2014/main" id="{B732390B-C7FF-4E73-8126-B6E8095ED709}"/>
              </a:ext>
            </a:extLst>
          </p:cNvPr>
          <p:cNvSpPr>
            <a:spLocks noGrp="1" noChangeArrowheads="1"/>
          </p:cNvSpPr>
          <p:nvPr>
            <p:ph type="title"/>
          </p:nvPr>
        </p:nvSpPr>
        <p:spPr>
          <a:xfrm>
            <a:off x="1981489" y="-12961"/>
            <a:ext cx="8229024" cy="1383986"/>
          </a:xfrm>
        </p:spPr>
        <p:txBody>
          <a:bodyPr/>
          <a:lstStyle/>
          <a:p>
            <a:pPr eaLnBrk="1" hangingPunct="1">
              <a:defRPr/>
            </a:pPr>
            <a:r>
              <a:rPr lang="id-ID" altLang="id-ID" sz="4400" dirty="0"/>
              <a:t>Jaringan Kreasi – Ringkasan</a:t>
            </a:r>
            <a:endParaRPr lang="en-US" altLang="id-ID" sz="4400" dirty="0"/>
          </a:p>
        </p:txBody>
      </p:sp>
      <p:sp>
        <p:nvSpPr>
          <p:cNvPr id="59395" name="Rectangle 3">
            <a:extLst>
              <a:ext uri="{FF2B5EF4-FFF2-40B4-BE49-F238E27FC236}">
                <a16:creationId xmlns:a16="http://schemas.microsoft.com/office/drawing/2014/main" id="{714550F0-BF65-46CA-8846-4F1466F85559}"/>
              </a:ext>
            </a:extLst>
          </p:cNvPr>
          <p:cNvSpPr>
            <a:spLocks noGrp="1" noChangeArrowheads="1"/>
          </p:cNvSpPr>
          <p:nvPr>
            <p:ph type="body" idx="1"/>
          </p:nvPr>
        </p:nvSpPr>
        <p:spPr>
          <a:xfrm>
            <a:off x="1578246" y="1556805"/>
            <a:ext cx="9035509" cy="4115952"/>
          </a:xfrm>
        </p:spPr>
        <p:txBody>
          <a:bodyPr/>
          <a:lstStyle/>
          <a:p>
            <a:pPr marL="342903" indent="-342903" eaLnBrk="1" hangingPunct="1">
              <a:lnSpc>
                <a:spcPct val="90000"/>
              </a:lnSpc>
              <a:defRPr/>
            </a:pPr>
            <a:r>
              <a:rPr lang="id-ID" altLang="id-ID" sz="3200" dirty="0" err="1"/>
              <a:t>Janganlah</a:t>
            </a:r>
            <a:r>
              <a:rPr lang="id-ID" altLang="id-ID" sz="3200" dirty="0"/>
              <a:t> menganggap </a:t>
            </a:r>
            <a:r>
              <a:rPr lang="id-ID" altLang="id-ID" sz="3200" dirty="0" err="1"/>
              <a:t>bhw</a:t>
            </a:r>
            <a:r>
              <a:rPr lang="id-ID" altLang="id-ID" sz="3200" dirty="0"/>
              <a:t> Anda menguasai segalanya dan mengetahui semua jawaban. </a:t>
            </a:r>
            <a:endParaRPr lang="en-US" altLang="id-ID" sz="3200" dirty="0"/>
          </a:p>
          <a:p>
            <a:pPr marL="342903" indent="-342903" eaLnBrk="1" hangingPunct="1">
              <a:lnSpc>
                <a:spcPct val="90000"/>
              </a:lnSpc>
              <a:defRPr/>
            </a:pPr>
            <a:r>
              <a:rPr lang="id-ID" altLang="id-ID" sz="3200" dirty="0"/>
              <a:t>Jika orang tidak bekerja untuk Anda, bukan berarti mereka tak dapat bekerja dengan Anda ... Anda perlu mengundang mereka. </a:t>
            </a:r>
            <a:endParaRPr lang="en-US" altLang="id-ID" sz="3200" dirty="0"/>
          </a:p>
          <a:p>
            <a:pPr marL="342903" indent="-342903" eaLnBrk="1" hangingPunct="1">
              <a:lnSpc>
                <a:spcPct val="90000"/>
              </a:lnSpc>
              <a:defRPr/>
            </a:pPr>
            <a:r>
              <a:rPr lang="id-ID" altLang="id-ID" sz="3200" dirty="0"/>
              <a:t>Tak ada yang lebih </a:t>
            </a:r>
            <a:r>
              <a:rPr lang="id-ID" altLang="id-ID" sz="3200" dirty="0" err="1"/>
              <a:t>pinter</a:t>
            </a:r>
            <a:r>
              <a:rPr lang="id-ID" altLang="id-ID" sz="3200" dirty="0"/>
              <a:t> dari dilakukan bersama-sama </a:t>
            </a:r>
          </a:p>
          <a:p>
            <a:pPr marL="342903" indent="-342903" eaLnBrk="1" hangingPunct="1">
              <a:lnSpc>
                <a:spcPct val="90000"/>
              </a:lnSpc>
              <a:defRPr/>
            </a:pPr>
            <a:r>
              <a:rPr lang="id-ID" altLang="id-ID" sz="3200" dirty="0"/>
              <a:t>Ini adalah masalah </a:t>
            </a:r>
            <a:r>
              <a:rPr lang="en-US" altLang="id-ID" sz="3200" dirty="0"/>
              <a:t>“</a:t>
            </a:r>
            <a:r>
              <a:rPr lang="en-US" altLang="id-ID" sz="3200" dirty="0" err="1"/>
              <a:t>ar</a:t>
            </a:r>
            <a:r>
              <a:rPr lang="id-ID" altLang="id-ID" sz="3200" dirty="0" err="1"/>
              <a:t>sitektur</a:t>
            </a:r>
            <a:r>
              <a:rPr lang="id-ID" altLang="id-ID" sz="3200" dirty="0"/>
              <a:t> partisipasi”</a:t>
            </a:r>
          </a:p>
          <a:p>
            <a:pPr marL="342903" indent="-342903" eaLnBrk="1" hangingPunct="1">
              <a:lnSpc>
                <a:spcPct val="90000"/>
              </a:lnSpc>
              <a:defRPr/>
            </a:pPr>
            <a:r>
              <a:rPr lang="id-ID" altLang="id-ID" sz="3200" dirty="0"/>
              <a:t>              </a:t>
            </a:r>
            <a:r>
              <a:rPr lang="en-US" altLang="id-ID" sz="3200" dirty="0"/>
              <a:t> (</a:t>
            </a:r>
            <a:r>
              <a:rPr lang="en-US" altLang="id-ID" sz="2400" dirty="0"/>
              <a:t>Tom O’Reilly, O’Reilly Media</a:t>
            </a:r>
            <a:r>
              <a:rPr lang="en-US" altLang="id-ID" sz="3200" dirty="0"/>
              <a: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a:extLst>
              <a:ext uri="{FF2B5EF4-FFF2-40B4-BE49-F238E27FC236}">
                <a16:creationId xmlns:a16="http://schemas.microsoft.com/office/drawing/2014/main" id="{B1F17147-90B3-474D-BB2E-85AB7A8F2928}"/>
              </a:ext>
            </a:extLst>
          </p:cNvPr>
          <p:cNvSpPr>
            <a:spLocks noGrp="1" noChangeArrowheads="1"/>
          </p:cNvSpPr>
          <p:nvPr>
            <p:ph type="title"/>
          </p:nvPr>
        </p:nvSpPr>
        <p:spPr>
          <a:xfrm>
            <a:off x="2711646" y="188661"/>
            <a:ext cx="6336665" cy="1095955"/>
          </a:xfrm>
        </p:spPr>
        <p:txBody>
          <a:bodyPr/>
          <a:lstStyle/>
          <a:p>
            <a:pPr eaLnBrk="1" hangingPunct="1">
              <a:defRPr/>
            </a:pPr>
            <a:r>
              <a:rPr lang="id-ID" altLang="id-ID" sz="4400" dirty="0"/>
              <a:t>Jaringan kerja </a:t>
            </a:r>
            <a:r>
              <a:rPr lang="en-US" altLang="id-ID" sz="4400" dirty="0"/>
              <a:t>Personal</a:t>
            </a:r>
          </a:p>
        </p:txBody>
      </p:sp>
      <p:sp>
        <p:nvSpPr>
          <p:cNvPr id="61443" name="Rectangle 3">
            <a:extLst>
              <a:ext uri="{FF2B5EF4-FFF2-40B4-BE49-F238E27FC236}">
                <a16:creationId xmlns:a16="http://schemas.microsoft.com/office/drawing/2014/main" id="{FF5928DC-4CEE-4E20-BB4C-C38EA4978DB4}"/>
              </a:ext>
            </a:extLst>
          </p:cNvPr>
          <p:cNvSpPr>
            <a:spLocks noGrp="1" noChangeArrowheads="1"/>
          </p:cNvSpPr>
          <p:nvPr>
            <p:ph type="body" idx="1"/>
          </p:nvPr>
        </p:nvSpPr>
        <p:spPr>
          <a:xfrm>
            <a:off x="1630092" y="1196767"/>
            <a:ext cx="9038389" cy="5040529"/>
          </a:xfrm>
        </p:spPr>
        <p:txBody>
          <a:bodyPr/>
          <a:lstStyle/>
          <a:p>
            <a:pPr marL="342903" indent="-342903" eaLnBrk="1" hangingPunct="1">
              <a:buNone/>
              <a:defRPr/>
            </a:pPr>
            <a:r>
              <a:rPr lang="id-ID" altLang="id-ID" sz="3200" dirty="0"/>
              <a:t>Cari </a:t>
            </a:r>
            <a:r>
              <a:rPr lang="en-US" altLang="id-ID" sz="3200" dirty="0"/>
              <a:t>partner:</a:t>
            </a:r>
          </a:p>
          <a:p>
            <a:pPr marL="342903" indent="-342903" eaLnBrk="1" hangingPunct="1">
              <a:defRPr/>
            </a:pPr>
            <a:r>
              <a:rPr lang="id-ID" altLang="id-ID" sz="3200" dirty="0"/>
              <a:t>Bagaimana Anda memanfaatkan konsep ini secara personal atau dalam pekerjaan?</a:t>
            </a:r>
            <a:endParaRPr lang="en-US" altLang="id-ID" sz="3200" dirty="0"/>
          </a:p>
          <a:p>
            <a:pPr marL="342903" indent="-342903" eaLnBrk="1" hangingPunct="1">
              <a:defRPr/>
            </a:pPr>
            <a:r>
              <a:rPr lang="id-ID" altLang="id-ID" sz="3200" dirty="0"/>
              <a:t>Teknologi yang tersedia yang dapat kita gunakan? </a:t>
            </a:r>
            <a:endParaRPr lang="en-US" altLang="id-ID" sz="3200" dirty="0"/>
          </a:p>
          <a:p>
            <a:pPr marL="342903" indent="-342903" eaLnBrk="1" hangingPunct="1">
              <a:defRPr/>
            </a:pPr>
            <a:endParaRPr lang="en-US" altLang="id-ID" sz="3200" dirty="0"/>
          </a:p>
          <a:p>
            <a:pPr marL="342903" indent="-342903" eaLnBrk="1" hangingPunct="1">
              <a:buNone/>
              <a:defRPr/>
            </a:pPr>
            <a:r>
              <a:rPr lang="id-ID" altLang="id-ID" sz="3200" dirty="0"/>
              <a:t>Yang tersedia</a:t>
            </a:r>
            <a:r>
              <a:rPr lang="en-US" altLang="id-ID" sz="3200" dirty="0"/>
              <a:t>:</a:t>
            </a:r>
          </a:p>
          <a:p>
            <a:pPr marL="342903" indent="-342903" eaLnBrk="1" hangingPunct="1">
              <a:defRPr/>
            </a:pPr>
            <a:r>
              <a:rPr lang="en-US" altLang="id-ID" sz="3200" dirty="0"/>
              <a:t>Shar</a:t>
            </a:r>
            <a:r>
              <a:rPr lang="id-ID" altLang="id-ID" sz="3200" dirty="0" err="1"/>
              <a:t>ing</a:t>
            </a:r>
            <a:r>
              <a:rPr lang="id-ID" altLang="id-ID" sz="3200" dirty="0"/>
              <a:t> ide2 </a:t>
            </a:r>
            <a:endParaRPr lang="en-US" altLang="id-ID" sz="3200" dirty="0"/>
          </a:p>
          <a:p>
            <a:pPr marL="342903" indent="-342903" eaLnBrk="1" hangingPunct="1">
              <a:defRPr/>
            </a:pPr>
            <a:r>
              <a:rPr lang="id-ID" altLang="id-ID" sz="3200" dirty="0"/>
              <a:t>Pilih satu ide yang dapat Anda </a:t>
            </a:r>
            <a:r>
              <a:rPr lang="id-ID" altLang="id-ID" sz="3200" dirty="0" err="1"/>
              <a:t>share</a:t>
            </a:r>
            <a:endParaRPr lang="en-US" altLang="id-ID" sz="320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658968E-583A-43D1-A255-F5A822E3DD64}"/>
              </a:ext>
            </a:extLst>
          </p:cNvPr>
          <p:cNvSpPr txBox="1">
            <a:spLocks noChangeArrowheads="1"/>
          </p:cNvSpPr>
          <p:nvPr/>
        </p:nvSpPr>
        <p:spPr>
          <a:xfrm>
            <a:off x="5491209" y="618518"/>
            <a:ext cx="5877676" cy="147857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fontAlgn="auto">
              <a:spcAft>
                <a:spcPts val="600"/>
              </a:spcAft>
              <a:buClrTx/>
              <a:buSzTx/>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 pos="8537387" algn="l"/>
              </a:tabLst>
              <a:defRPr/>
            </a:pPr>
            <a:r>
              <a:rPr kumimoji="0" lang="en-US" altLang="id-ID" sz="3600" b="0" i="0" u="none" strike="noStrike" cap="all" spc="0" normalizeH="0" noProof="0" dirty="0" err="1">
                <a:ln>
                  <a:noFill/>
                </a:ln>
                <a:solidFill>
                  <a:srgbClr val="FFFF00"/>
                </a:solidFill>
                <a:effectLst/>
                <a:uLnTx/>
                <a:uFillTx/>
              </a:rPr>
              <a:t>Contoh</a:t>
            </a:r>
            <a:r>
              <a:rPr kumimoji="0" lang="en-US" altLang="id-ID" sz="3600" b="0" i="0" u="none" strike="noStrike" cap="all" spc="0" normalizeH="0" noProof="0" dirty="0">
                <a:ln>
                  <a:noFill/>
                </a:ln>
                <a:solidFill>
                  <a:srgbClr val="FFFF00"/>
                </a:solidFill>
                <a:effectLst/>
                <a:uLnTx/>
                <a:uFillTx/>
              </a:rPr>
              <a:t> di mana BOS </a:t>
            </a:r>
            <a:r>
              <a:rPr kumimoji="0" lang="en-US" altLang="id-ID" sz="3600" b="0" i="0" u="none" strike="noStrike" cap="all" spc="0" normalizeH="0" noProof="0" dirty="0" err="1">
                <a:ln>
                  <a:noFill/>
                </a:ln>
                <a:solidFill>
                  <a:srgbClr val="FFFF00"/>
                </a:solidFill>
                <a:effectLst/>
                <a:uLnTx/>
                <a:uFillTx/>
              </a:rPr>
              <a:t>berperan</a:t>
            </a:r>
            <a:endParaRPr kumimoji="0" lang="en-US" altLang="id-ID" sz="3600" b="0" i="0" u="none" strike="noStrike" cap="all" spc="0" normalizeH="0" noProof="0" dirty="0">
              <a:ln>
                <a:noFill/>
              </a:ln>
              <a:solidFill>
                <a:srgbClr val="FFFF00"/>
              </a:solidFill>
              <a:effectLst/>
              <a:uLnTx/>
              <a:uFillTx/>
            </a:endParaRPr>
          </a:p>
        </p:txBody>
      </p:sp>
      <p:pic>
        <p:nvPicPr>
          <p:cNvPr id="5" name="Picture 5" descr="A group of people standing in a room&#10;&#10;Description generated with very high confidence">
            <a:extLst>
              <a:ext uri="{FF2B5EF4-FFF2-40B4-BE49-F238E27FC236}">
                <a16:creationId xmlns:a16="http://schemas.microsoft.com/office/drawing/2014/main" id="{AA203D56-A0E6-4015-B966-55F359C59B6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1796"/>
          <a:stretch/>
        </p:blipFill>
        <p:spPr bwMode="auto">
          <a:xfrm>
            <a:off x="-5597" y="1"/>
            <a:ext cx="4635583" cy="3427413"/>
          </a:xfrm>
          <a:custGeom>
            <a:avLst/>
            <a:gdLst>
              <a:gd name="connsiteX0" fmla="*/ 0 w 4635583"/>
              <a:gd name="connsiteY0" fmla="*/ 0 h 3427413"/>
              <a:gd name="connsiteX1" fmla="*/ 4635583 w 4635583"/>
              <a:gd name="connsiteY1" fmla="*/ 0 h 3427413"/>
              <a:gd name="connsiteX2" fmla="*/ 4635583 w 4635583"/>
              <a:gd name="connsiteY2" fmla="*/ 3427413 h 3427413"/>
              <a:gd name="connsiteX3" fmla="*/ 0 w 4635583"/>
              <a:gd name="connsiteY3" fmla="*/ 3427413 h 3427413"/>
            </a:gdLst>
            <a:ahLst/>
            <a:cxnLst>
              <a:cxn ang="0">
                <a:pos x="connsiteX0" y="connsiteY0"/>
              </a:cxn>
              <a:cxn ang="0">
                <a:pos x="connsiteX1" y="connsiteY1"/>
              </a:cxn>
              <a:cxn ang="0">
                <a:pos x="connsiteX2" y="connsiteY2"/>
              </a:cxn>
              <a:cxn ang="0">
                <a:pos x="connsiteX3" y="connsiteY3"/>
              </a:cxn>
            </a:cxnLst>
            <a:rect l="l" t="t" r="r" b="b"/>
            <a:pathLst>
              <a:path w="4635583" h="3427413">
                <a:moveTo>
                  <a:pt x="0" y="0"/>
                </a:moveTo>
                <a:lnTo>
                  <a:pt x="4635583" y="0"/>
                </a:lnTo>
                <a:lnTo>
                  <a:pt x="4635583" y="3427413"/>
                </a:lnTo>
                <a:lnTo>
                  <a:pt x="0" y="3427413"/>
                </a:ln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3" descr="A picture containing game, video, remote, controller&#10;&#10;Description generated with very high confidence">
            <a:extLst>
              <a:ext uri="{FF2B5EF4-FFF2-40B4-BE49-F238E27FC236}">
                <a16:creationId xmlns:a16="http://schemas.microsoft.com/office/drawing/2014/main" id="{2D628689-EA8F-490F-B612-6D9C380407C8}"/>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199"/>
          <a:stretch/>
        </p:blipFill>
        <p:spPr bwMode="auto">
          <a:xfrm>
            <a:off x="-5597" y="3427414"/>
            <a:ext cx="4635583" cy="3430587"/>
          </a:xfrm>
          <a:custGeom>
            <a:avLst/>
            <a:gdLst>
              <a:gd name="connsiteX0" fmla="*/ 0 w 4635583"/>
              <a:gd name="connsiteY0" fmla="*/ 0 h 3430587"/>
              <a:gd name="connsiteX1" fmla="*/ 4635583 w 4635583"/>
              <a:gd name="connsiteY1" fmla="*/ 0 h 3430587"/>
              <a:gd name="connsiteX2" fmla="*/ 4635583 w 4635583"/>
              <a:gd name="connsiteY2" fmla="*/ 3430587 h 3430587"/>
              <a:gd name="connsiteX3" fmla="*/ 0 w 4635583"/>
              <a:gd name="connsiteY3" fmla="*/ 3430587 h 3430587"/>
            </a:gdLst>
            <a:ahLst/>
            <a:cxnLst>
              <a:cxn ang="0">
                <a:pos x="connsiteX0" y="connsiteY0"/>
              </a:cxn>
              <a:cxn ang="0">
                <a:pos x="connsiteX1" y="connsiteY1"/>
              </a:cxn>
              <a:cxn ang="0">
                <a:pos x="connsiteX2" y="connsiteY2"/>
              </a:cxn>
              <a:cxn ang="0">
                <a:pos x="connsiteX3" y="connsiteY3"/>
              </a:cxn>
            </a:cxnLst>
            <a:rect l="l" t="t" r="r" b="b"/>
            <a:pathLst>
              <a:path w="4635583" h="3430587">
                <a:moveTo>
                  <a:pt x="0" y="0"/>
                </a:moveTo>
                <a:lnTo>
                  <a:pt x="4635583" y="0"/>
                </a:lnTo>
                <a:lnTo>
                  <a:pt x="4635583" y="3430587"/>
                </a:lnTo>
                <a:lnTo>
                  <a:pt x="0" y="3430587"/>
                </a:ln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Box 4">
            <a:extLst>
              <a:ext uri="{FF2B5EF4-FFF2-40B4-BE49-F238E27FC236}">
                <a16:creationId xmlns:a16="http://schemas.microsoft.com/office/drawing/2014/main" id="{A3A6D6C9-5E7E-4E4F-A683-003BED9133BD}"/>
              </a:ext>
            </a:extLst>
          </p:cNvPr>
          <p:cNvSpPr txBox="1">
            <a:spLocks noChangeArrowheads="1"/>
          </p:cNvSpPr>
          <p:nvPr/>
        </p:nvSpPr>
        <p:spPr bwMode="auto">
          <a:xfrm>
            <a:off x="5491209" y="2249487"/>
            <a:ext cx="5877677" cy="3541714"/>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rmAutofit/>
          </a:bodyPr>
          <a:lstStyle>
            <a:lvl1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eaLnBrk="0" hangingPunc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spcBef>
                <a:spcPct val="0"/>
              </a:spcBef>
              <a:spcAft>
                <a:spcPct val="0"/>
              </a:spcAft>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spcBef>
                <a:spcPct val="0"/>
              </a:spcBef>
              <a:spcAft>
                <a:spcPct val="0"/>
              </a:spcAft>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spcBef>
                <a:spcPct val="0"/>
              </a:spcBef>
              <a:spcAft>
                <a:spcPct val="0"/>
              </a:spcAft>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spcBef>
                <a:spcPct val="0"/>
              </a:spcBef>
              <a:spcAft>
                <a:spcPct val="0"/>
              </a:spcAft>
              <a:buFont typeface="Arial" panose="020B0604020202020204" pitchFamily="34" charset="0"/>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marL="0" marR="0" lvl="0" indent="-228600" defTabSz="914400" eaLnBrk="1" fontAlgn="auto" hangingPunct="1">
              <a:lnSpc>
                <a:spcPct val="120000"/>
              </a:lnSpc>
              <a:spcBef>
                <a:spcPts val="0"/>
              </a:spcBef>
              <a:spcAft>
                <a:spcPts val="600"/>
              </a:spcAft>
              <a:buClrTx/>
              <a:buSzPct val="125000"/>
              <a:buFont typeface="Arial" panose="020B0604020202020204"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altLang="id-ID" sz="2400" b="0" i="0" u="none" strike="noStrike" cap="none" spc="0" normalizeH="0" baseline="0" noProof="0" dirty="0" err="1">
                <a:ln>
                  <a:noFill/>
                </a:ln>
                <a:solidFill>
                  <a:schemeClr val="accent5">
                    <a:lumMod val="20000"/>
                    <a:lumOff val="80000"/>
                  </a:schemeClr>
                </a:solidFill>
                <a:effectLst/>
                <a:uLnTx/>
                <a:uFillTx/>
                <a:latin typeface="+mn-lt"/>
                <a:ea typeface="+mn-ea"/>
                <a:cs typeface="+mn-cs"/>
              </a:rPr>
              <a:t>Nitendo</a:t>
            </a:r>
            <a:r>
              <a:rPr kumimoji="0" lang="en-US" altLang="id-ID" sz="2400" b="0" i="0" u="none" strike="noStrike" cap="none" spc="0" normalizeH="0" baseline="0" noProof="0" dirty="0">
                <a:ln>
                  <a:noFill/>
                </a:ln>
                <a:solidFill>
                  <a:schemeClr val="accent5">
                    <a:lumMod val="20000"/>
                    <a:lumOff val="80000"/>
                  </a:schemeClr>
                </a:solidFill>
                <a:effectLst/>
                <a:uLnTx/>
                <a:uFillTx/>
                <a:latin typeface="+mn-lt"/>
                <a:ea typeface="+mn-ea"/>
                <a:cs typeface="+mn-cs"/>
              </a:rPr>
              <a:t> </a:t>
            </a:r>
            <a:r>
              <a:rPr kumimoji="0" lang="en-US" altLang="id-ID" sz="2400" b="0" i="0" u="none" strike="noStrike" cap="none" spc="0" normalizeH="0" baseline="0" noProof="0" dirty="0" err="1">
                <a:ln>
                  <a:noFill/>
                </a:ln>
                <a:solidFill>
                  <a:schemeClr val="accent5">
                    <a:lumMod val="20000"/>
                    <a:lumOff val="80000"/>
                  </a:schemeClr>
                </a:solidFill>
                <a:effectLst/>
                <a:uLnTx/>
                <a:uFillTx/>
                <a:latin typeface="+mn-lt"/>
                <a:ea typeface="+mn-ea"/>
                <a:cs typeface="+mn-cs"/>
              </a:rPr>
              <a:t>menciptakan</a:t>
            </a:r>
            <a:r>
              <a:rPr kumimoji="0" lang="en-US" altLang="id-ID" sz="2400" b="0" i="0" u="none" strike="noStrike" cap="none" spc="0" normalizeH="0" baseline="0" noProof="0" dirty="0">
                <a:ln>
                  <a:noFill/>
                </a:ln>
                <a:solidFill>
                  <a:schemeClr val="accent5">
                    <a:lumMod val="20000"/>
                    <a:lumOff val="80000"/>
                  </a:schemeClr>
                </a:solidFill>
                <a:effectLst/>
                <a:uLnTx/>
                <a:uFillTx/>
                <a:latin typeface="+mn-lt"/>
                <a:ea typeface="+mn-ea"/>
                <a:cs typeface="+mn-cs"/>
              </a:rPr>
              <a:t> </a:t>
            </a:r>
            <a:r>
              <a:rPr kumimoji="0" lang="en-US" altLang="id-ID" sz="2400" b="0" i="0" u="none" strike="noStrike" cap="none" spc="0" normalizeH="0" baseline="0" noProof="0" dirty="0" err="1">
                <a:ln>
                  <a:noFill/>
                </a:ln>
                <a:solidFill>
                  <a:schemeClr val="accent5">
                    <a:lumMod val="20000"/>
                    <a:lumOff val="80000"/>
                  </a:schemeClr>
                </a:solidFill>
                <a:effectLst/>
                <a:uLnTx/>
                <a:uFillTx/>
                <a:latin typeface="+mn-lt"/>
                <a:ea typeface="+mn-ea"/>
                <a:cs typeface="+mn-cs"/>
              </a:rPr>
              <a:t>konsep</a:t>
            </a:r>
            <a:r>
              <a:rPr kumimoji="0" lang="en-US" altLang="id-ID" sz="2400" b="0" i="0" u="none" strike="noStrike" cap="none" spc="0" normalizeH="0" baseline="0" noProof="0" dirty="0">
                <a:ln>
                  <a:noFill/>
                </a:ln>
                <a:solidFill>
                  <a:schemeClr val="accent5">
                    <a:lumMod val="20000"/>
                    <a:lumOff val="80000"/>
                  </a:schemeClr>
                </a:solidFill>
                <a:effectLst/>
                <a:uLnTx/>
                <a:uFillTx/>
                <a:latin typeface="+mn-lt"/>
                <a:ea typeface="+mn-ea"/>
                <a:cs typeface="+mn-cs"/>
              </a:rPr>
              <a:t> game yang </a:t>
            </a:r>
            <a:r>
              <a:rPr kumimoji="0" lang="en-US" altLang="id-ID" sz="2400" b="0" i="0" u="none" strike="noStrike" cap="none" spc="0" normalizeH="0" baseline="0" noProof="0" dirty="0" err="1">
                <a:ln>
                  <a:noFill/>
                </a:ln>
                <a:solidFill>
                  <a:schemeClr val="accent5">
                    <a:lumMod val="20000"/>
                    <a:lumOff val="80000"/>
                  </a:schemeClr>
                </a:solidFill>
                <a:effectLst/>
                <a:uLnTx/>
                <a:uFillTx/>
                <a:latin typeface="+mn-lt"/>
                <a:ea typeface="+mn-ea"/>
                <a:cs typeface="+mn-cs"/>
              </a:rPr>
              <a:t>secara</a:t>
            </a:r>
            <a:r>
              <a:rPr kumimoji="0" lang="en-US" altLang="id-ID" sz="2400" b="0" i="0" u="none" strike="noStrike" cap="none" spc="0" normalizeH="0" baseline="0" noProof="0" dirty="0">
                <a:ln>
                  <a:noFill/>
                </a:ln>
                <a:solidFill>
                  <a:schemeClr val="accent5">
                    <a:lumMod val="20000"/>
                    <a:lumOff val="80000"/>
                  </a:schemeClr>
                </a:solidFill>
                <a:effectLst/>
                <a:uLnTx/>
                <a:uFillTx/>
                <a:latin typeface="+mn-lt"/>
                <a:ea typeface="+mn-ea"/>
                <a:cs typeface="+mn-cs"/>
              </a:rPr>
              <a:t> </a:t>
            </a:r>
            <a:r>
              <a:rPr kumimoji="0" lang="en-US" altLang="id-ID" sz="2400" b="0" i="0" u="none" strike="noStrike" cap="none" spc="0" normalizeH="0" baseline="0" noProof="0" dirty="0" err="1">
                <a:ln>
                  <a:noFill/>
                </a:ln>
                <a:solidFill>
                  <a:schemeClr val="accent5">
                    <a:lumMod val="20000"/>
                    <a:lumOff val="80000"/>
                  </a:schemeClr>
                </a:solidFill>
                <a:effectLst/>
                <a:uLnTx/>
                <a:uFillTx/>
                <a:latin typeface="+mn-lt"/>
                <a:ea typeface="+mn-ea"/>
                <a:cs typeface="+mn-cs"/>
              </a:rPr>
              <a:t>radikal</a:t>
            </a:r>
            <a:r>
              <a:rPr kumimoji="0" lang="en-US" altLang="id-ID" sz="2400" b="0" i="0" u="none" strike="noStrike" cap="none" spc="0" normalizeH="0" baseline="0" noProof="0" dirty="0">
                <a:ln>
                  <a:noFill/>
                </a:ln>
                <a:solidFill>
                  <a:schemeClr val="accent5">
                    <a:lumMod val="20000"/>
                    <a:lumOff val="80000"/>
                  </a:schemeClr>
                </a:solidFill>
                <a:effectLst/>
                <a:uLnTx/>
                <a:uFillTx/>
                <a:latin typeface="+mn-lt"/>
                <a:ea typeface="+mn-ea"/>
                <a:cs typeface="+mn-cs"/>
              </a:rPr>
              <a:t> </a:t>
            </a:r>
            <a:r>
              <a:rPr kumimoji="0" lang="en-US" altLang="id-ID" sz="2400" b="0" i="0" u="none" strike="noStrike" cap="none" spc="0" normalizeH="0" baseline="0" noProof="0" dirty="0" err="1">
                <a:ln>
                  <a:noFill/>
                </a:ln>
                <a:solidFill>
                  <a:schemeClr val="accent5">
                    <a:lumMod val="20000"/>
                    <a:lumOff val="80000"/>
                  </a:schemeClr>
                </a:solidFill>
                <a:effectLst/>
                <a:uLnTx/>
                <a:uFillTx/>
                <a:latin typeface="+mn-lt"/>
                <a:ea typeface="+mn-ea"/>
                <a:cs typeface="+mn-cs"/>
              </a:rPr>
              <a:t>berbeda</a:t>
            </a:r>
            <a:r>
              <a:rPr kumimoji="0" lang="en-US" altLang="id-ID" sz="2400" b="0" i="0" u="none" strike="noStrike" cap="none" spc="0" normalizeH="0" baseline="0" noProof="0" dirty="0">
                <a:ln>
                  <a:noFill/>
                </a:ln>
                <a:solidFill>
                  <a:schemeClr val="accent5">
                    <a:lumMod val="20000"/>
                    <a:lumOff val="80000"/>
                  </a:schemeClr>
                </a:solidFill>
                <a:effectLst/>
                <a:uLnTx/>
                <a:uFillTx/>
                <a:latin typeface="+mn-lt"/>
                <a:ea typeface="+mn-ea"/>
                <a:cs typeface="+mn-cs"/>
              </a:rPr>
              <a:t> - joystick / gamepad based) video game consoles </a:t>
            </a:r>
          </a:p>
          <a:p>
            <a:pPr marL="0" marR="0" lvl="0" indent="-228600" defTabSz="914400" eaLnBrk="1" fontAlgn="auto" hangingPunct="1">
              <a:lnSpc>
                <a:spcPct val="120000"/>
              </a:lnSpc>
              <a:spcBef>
                <a:spcPts val="0"/>
              </a:spcBef>
              <a:spcAft>
                <a:spcPts val="600"/>
              </a:spcAft>
              <a:buClrTx/>
              <a:buSzPct val="125000"/>
              <a:buFont typeface="Arial" panose="020B0604020202020204"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kumimoji="0" lang="en-US" altLang="id-ID" sz="2400" b="0" i="0" u="none" strike="noStrike" cap="none" spc="0" normalizeH="0" baseline="0" noProof="0" dirty="0">
              <a:ln>
                <a:noFill/>
              </a:ln>
              <a:solidFill>
                <a:schemeClr val="accent5">
                  <a:lumMod val="20000"/>
                  <a:lumOff val="80000"/>
                </a:schemeClr>
              </a:solidFill>
              <a:effectLst/>
              <a:uLnTx/>
              <a:uFillTx/>
              <a:latin typeface="+mn-lt"/>
              <a:ea typeface="+mn-ea"/>
              <a:cs typeface="+mn-cs"/>
            </a:endParaRPr>
          </a:p>
          <a:p>
            <a:pPr marL="0" marR="0" lvl="0" indent="-228600" defTabSz="914400" eaLnBrk="1" fontAlgn="auto" hangingPunct="1">
              <a:lnSpc>
                <a:spcPct val="120000"/>
              </a:lnSpc>
              <a:spcBef>
                <a:spcPts val="0"/>
              </a:spcBef>
              <a:spcAft>
                <a:spcPts val="600"/>
              </a:spcAft>
              <a:buClrTx/>
              <a:buSzPct val="125000"/>
              <a:buFont typeface="Arial" panose="020B0604020202020204" pitchFamily="34" charset="0"/>
              <a:buChar cha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kumimoji="0" lang="en-US" altLang="id-ID" sz="2400" b="0" i="0" u="none" strike="noStrike" cap="none" spc="0" normalizeH="0" baseline="0" noProof="0" dirty="0" err="1">
                <a:ln>
                  <a:noFill/>
                </a:ln>
                <a:solidFill>
                  <a:schemeClr val="accent5">
                    <a:lumMod val="20000"/>
                    <a:lumOff val="80000"/>
                  </a:schemeClr>
                </a:solidFill>
                <a:effectLst/>
                <a:uLnTx/>
                <a:uFillTx/>
                <a:latin typeface="+mn-lt"/>
                <a:ea typeface="+mn-ea"/>
                <a:cs typeface="+mn-cs"/>
              </a:rPr>
              <a:t>Ini</a:t>
            </a:r>
            <a:r>
              <a:rPr kumimoji="0" lang="en-US" altLang="id-ID" sz="2400" b="0" i="0" u="none" strike="noStrike" cap="none" spc="0" normalizeH="0" baseline="0" noProof="0" dirty="0">
                <a:ln>
                  <a:noFill/>
                </a:ln>
                <a:solidFill>
                  <a:schemeClr val="accent5">
                    <a:lumMod val="20000"/>
                    <a:lumOff val="80000"/>
                  </a:schemeClr>
                </a:solidFill>
                <a:effectLst/>
                <a:uLnTx/>
                <a:uFillTx/>
                <a:latin typeface="+mn-lt"/>
                <a:ea typeface="+mn-ea"/>
                <a:cs typeface="+mn-cs"/>
              </a:rPr>
              <a:t> </a:t>
            </a:r>
            <a:r>
              <a:rPr kumimoji="0" lang="en-US" altLang="id-ID" sz="2400" b="0" i="0" u="none" strike="noStrike" cap="none" spc="0" normalizeH="0" baseline="0" noProof="0" dirty="0" err="1">
                <a:ln>
                  <a:noFill/>
                </a:ln>
                <a:solidFill>
                  <a:schemeClr val="accent5">
                    <a:lumMod val="20000"/>
                    <a:lumOff val="80000"/>
                  </a:schemeClr>
                </a:solidFill>
                <a:effectLst/>
                <a:uLnTx/>
                <a:uFillTx/>
                <a:latin typeface="+mn-lt"/>
                <a:ea typeface="+mn-ea"/>
                <a:cs typeface="+mn-cs"/>
              </a:rPr>
              <a:t>menarik</a:t>
            </a:r>
            <a:r>
              <a:rPr kumimoji="0" lang="en-US" altLang="id-ID" sz="2400" b="0" i="0" u="none" strike="noStrike" cap="none" spc="0" normalizeH="0" baseline="0" noProof="0" dirty="0">
                <a:ln>
                  <a:noFill/>
                </a:ln>
                <a:solidFill>
                  <a:schemeClr val="accent5">
                    <a:lumMod val="20000"/>
                    <a:lumOff val="80000"/>
                  </a:schemeClr>
                </a:solidFill>
                <a:effectLst/>
                <a:uLnTx/>
                <a:uFillTx/>
                <a:latin typeface="+mn-lt"/>
                <a:ea typeface="+mn-ea"/>
                <a:cs typeface="+mn-cs"/>
              </a:rPr>
              <a:t> orang yang </a:t>
            </a:r>
            <a:r>
              <a:rPr kumimoji="0" lang="en-US" altLang="id-ID" sz="2400" b="0" i="0" u="none" strike="noStrike" cap="none" spc="0" normalizeH="0" baseline="0" noProof="0" dirty="0" err="1">
                <a:ln>
                  <a:noFill/>
                </a:ln>
                <a:solidFill>
                  <a:schemeClr val="accent5">
                    <a:lumMod val="20000"/>
                    <a:lumOff val="80000"/>
                  </a:schemeClr>
                </a:solidFill>
                <a:effectLst/>
                <a:uLnTx/>
                <a:uFillTx/>
                <a:latin typeface="+mn-lt"/>
                <a:ea typeface="+mn-ea"/>
                <a:cs typeface="+mn-cs"/>
              </a:rPr>
              <a:t>tadinya</a:t>
            </a:r>
            <a:r>
              <a:rPr kumimoji="0" lang="en-US" altLang="id-ID" sz="2400" b="0" i="0" u="none" strike="noStrike" cap="none" spc="0" normalizeH="0" baseline="0" noProof="0" dirty="0">
                <a:ln>
                  <a:noFill/>
                </a:ln>
                <a:solidFill>
                  <a:schemeClr val="accent5">
                    <a:lumMod val="20000"/>
                    <a:lumOff val="80000"/>
                  </a:schemeClr>
                </a:solidFill>
                <a:effectLst/>
                <a:uLnTx/>
                <a:uFillTx/>
                <a:latin typeface="+mn-lt"/>
                <a:ea typeface="+mn-ea"/>
                <a:cs typeface="+mn-cs"/>
              </a:rPr>
              <a:t> </a:t>
            </a:r>
            <a:r>
              <a:rPr kumimoji="0" lang="en-US" altLang="id-ID" sz="2400" b="0" i="0" u="none" strike="noStrike" cap="none" spc="0" normalizeH="0" baseline="0" noProof="0" dirty="0" err="1">
                <a:ln>
                  <a:noFill/>
                </a:ln>
                <a:solidFill>
                  <a:schemeClr val="accent5">
                    <a:lumMod val="20000"/>
                    <a:lumOff val="80000"/>
                  </a:schemeClr>
                </a:solidFill>
                <a:effectLst/>
                <a:uLnTx/>
                <a:uFillTx/>
                <a:latin typeface="+mn-lt"/>
                <a:ea typeface="+mn-ea"/>
                <a:cs typeface="+mn-cs"/>
              </a:rPr>
              <a:t>tidak</a:t>
            </a:r>
            <a:r>
              <a:rPr kumimoji="0" lang="en-US" altLang="id-ID" sz="2400" b="0" i="0" u="none" strike="noStrike" cap="none" spc="0" normalizeH="0" baseline="0" noProof="0" dirty="0">
                <a:ln>
                  <a:noFill/>
                </a:ln>
                <a:solidFill>
                  <a:schemeClr val="accent5">
                    <a:lumMod val="20000"/>
                    <a:lumOff val="80000"/>
                  </a:schemeClr>
                </a:solidFill>
                <a:effectLst/>
                <a:uLnTx/>
                <a:uFillTx/>
                <a:latin typeface="+mn-lt"/>
                <a:ea typeface="+mn-ea"/>
                <a:cs typeface="+mn-cs"/>
              </a:rPr>
              <a:t> </a:t>
            </a:r>
            <a:r>
              <a:rPr kumimoji="0" lang="en-US" altLang="id-ID" sz="2400" b="0" i="0" u="none" strike="noStrike" cap="none" spc="0" normalizeH="0" baseline="0" noProof="0" dirty="0" err="1">
                <a:ln>
                  <a:noFill/>
                </a:ln>
                <a:solidFill>
                  <a:schemeClr val="accent5">
                    <a:lumMod val="20000"/>
                    <a:lumOff val="80000"/>
                  </a:schemeClr>
                </a:solidFill>
                <a:effectLst/>
                <a:uLnTx/>
                <a:uFillTx/>
                <a:latin typeface="+mn-lt"/>
                <a:ea typeface="+mn-ea"/>
                <a:cs typeface="+mn-cs"/>
              </a:rPr>
              <a:t>hobi</a:t>
            </a:r>
            <a:r>
              <a:rPr kumimoji="0" lang="en-US" altLang="id-ID" sz="2400" b="0" i="0" u="none" strike="noStrike" cap="none" spc="0" normalizeH="0" baseline="0" noProof="0" dirty="0">
                <a:ln>
                  <a:noFill/>
                </a:ln>
                <a:solidFill>
                  <a:schemeClr val="accent5">
                    <a:lumMod val="20000"/>
                    <a:lumOff val="80000"/>
                  </a:schemeClr>
                </a:solidFill>
                <a:effectLst/>
                <a:uLnTx/>
                <a:uFillTx/>
                <a:latin typeface="+mn-lt"/>
                <a:ea typeface="+mn-ea"/>
                <a:cs typeface="+mn-cs"/>
              </a:rPr>
              <a:t> game </a:t>
            </a:r>
            <a:r>
              <a:rPr kumimoji="0" lang="en-US" altLang="id-ID" sz="2400" b="0" i="0" u="none" strike="noStrike" cap="none" spc="0" normalizeH="0" baseline="0" noProof="0" dirty="0" err="1">
                <a:ln>
                  <a:noFill/>
                </a:ln>
                <a:solidFill>
                  <a:schemeClr val="accent5">
                    <a:lumMod val="20000"/>
                    <a:lumOff val="80000"/>
                  </a:schemeClr>
                </a:solidFill>
                <a:effectLst/>
                <a:uLnTx/>
                <a:uFillTx/>
                <a:latin typeface="+mn-lt"/>
                <a:ea typeface="+mn-ea"/>
                <a:cs typeface="+mn-cs"/>
              </a:rPr>
              <a:t>misalnya</a:t>
            </a:r>
            <a:r>
              <a:rPr kumimoji="0" lang="en-US" altLang="id-ID" sz="2400" b="0" i="0" u="none" strike="noStrike" cap="none" spc="0" normalizeH="0" baseline="0" noProof="0" dirty="0">
                <a:ln>
                  <a:noFill/>
                </a:ln>
                <a:solidFill>
                  <a:schemeClr val="accent5">
                    <a:lumMod val="20000"/>
                    <a:lumOff val="80000"/>
                  </a:schemeClr>
                </a:solidFill>
                <a:effectLst/>
                <a:uLnTx/>
                <a:uFillTx/>
                <a:latin typeface="+mn-lt"/>
                <a:ea typeface="+mn-ea"/>
                <a:cs typeface="+mn-cs"/>
              </a:rPr>
              <a:t> orang </a:t>
            </a:r>
            <a:r>
              <a:rPr kumimoji="0" lang="en-US" altLang="id-ID" sz="2400" b="0" i="0" u="none" strike="noStrike" cap="none" spc="0" normalizeH="0" baseline="0" noProof="0" dirty="0" err="1">
                <a:ln>
                  <a:noFill/>
                </a:ln>
                <a:solidFill>
                  <a:schemeClr val="accent5">
                    <a:lumMod val="20000"/>
                    <a:lumOff val="80000"/>
                  </a:schemeClr>
                </a:solidFill>
                <a:effectLst/>
                <a:uLnTx/>
                <a:uFillTx/>
                <a:latin typeface="+mn-lt"/>
                <a:ea typeface="+mn-ea"/>
                <a:cs typeface="+mn-cs"/>
              </a:rPr>
              <a:t>tua</a:t>
            </a:r>
            <a:r>
              <a:rPr kumimoji="0" lang="en-US" altLang="id-ID" sz="2400" b="0" i="0" u="none" strike="noStrike" cap="none" spc="0" normalizeH="0" baseline="0" noProof="0" dirty="0">
                <a:ln>
                  <a:noFill/>
                </a:ln>
                <a:solidFill>
                  <a:schemeClr val="accent5">
                    <a:lumMod val="20000"/>
                    <a:lumOff val="80000"/>
                  </a:schemeClr>
                </a:solidFill>
                <a:effectLst/>
                <a:uLnTx/>
                <a:uFillTx/>
                <a:latin typeface="+mn-lt"/>
                <a:ea typeface="+mn-ea"/>
                <a:cs typeface="+mn-cs"/>
              </a:rPr>
              <a:t> dan </a:t>
            </a:r>
            <a:r>
              <a:rPr kumimoji="0" lang="en-US" altLang="id-ID" sz="2400" b="0" i="0" u="none" strike="noStrike" cap="none" spc="0" normalizeH="0" baseline="0" noProof="0" dirty="0" err="1">
                <a:ln>
                  <a:noFill/>
                </a:ln>
                <a:solidFill>
                  <a:schemeClr val="accent5">
                    <a:lumMod val="20000"/>
                    <a:lumOff val="80000"/>
                  </a:schemeClr>
                </a:solidFill>
                <a:effectLst/>
                <a:uLnTx/>
                <a:uFillTx/>
                <a:latin typeface="+mn-lt"/>
                <a:ea typeface="+mn-ea"/>
                <a:cs typeface="+mn-cs"/>
              </a:rPr>
              <a:t>memungkinkan</a:t>
            </a:r>
            <a:r>
              <a:rPr kumimoji="0" lang="en-US" altLang="id-ID" sz="2400" b="0" i="0" u="none" strike="noStrike" cap="none" spc="0" normalizeH="0" baseline="0" noProof="0" dirty="0">
                <a:ln>
                  <a:noFill/>
                </a:ln>
                <a:solidFill>
                  <a:schemeClr val="accent5">
                    <a:lumMod val="20000"/>
                    <a:lumOff val="80000"/>
                  </a:schemeClr>
                </a:solidFill>
                <a:effectLst/>
                <a:uLnTx/>
                <a:uFillTx/>
                <a:latin typeface="+mn-lt"/>
                <a:ea typeface="+mn-ea"/>
                <a:cs typeface="+mn-cs"/>
              </a:rPr>
              <a:t> </a:t>
            </a:r>
            <a:r>
              <a:rPr kumimoji="0" lang="en-US" altLang="id-ID" sz="2400" b="0" i="0" u="none" strike="noStrike" cap="none" spc="0" normalizeH="0" baseline="0" noProof="0" dirty="0" err="1">
                <a:ln>
                  <a:noFill/>
                </a:ln>
                <a:solidFill>
                  <a:schemeClr val="accent5">
                    <a:lumMod val="20000"/>
                    <a:lumOff val="80000"/>
                  </a:schemeClr>
                </a:solidFill>
                <a:effectLst/>
                <a:uLnTx/>
                <a:uFillTx/>
                <a:latin typeface="+mn-lt"/>
                <a:ea typeface="+mn-ea"/>
                <a:cs typeface="+mn-cs"/>
              </a:rPr>
              <a:t>dimainkan</a:t>
            </a:r>
            <a:r>
              <a:rPr kumimoji="0" lang="en-US" altLang="id-ID" sz="2400" b="0" i="0" u="none" strike="noStrike" cap="none" spc="0" normalizeH="0" baseline="0" noProof="0" dirty="0">
                <a:ln>
                  <a:noFill/>
                </a:ln>
                <a:solidFill>
                  <a:schemeClr val="accent5">
                    <a:lumMod val="20000"/>
                    <a:lumOff val="80000"/>
                  </a:schemeClr>
                </a:solidFill>
                <a:effectLst/>
                <a:uLnTx/>
                <a:uFillTx/>
                <a:latin typeface="+mn-lt"/>
                <a:ea typeface="+mn-ea"/>
                <a:cs typeface="+mn-cs"/>
              </a:rPr>
              <a:t> di </a:t>
            </a:r>
            <a:r>
              <a:rPr kumimoji="0" lang="en-US" altLang="id-ID" sz="2400" b="0" i="0" u="none" strike="noStrike" cap="none" spc="0" normalizeH="0" baseline="0" noProof="0" dirty="0" err="1">
                <a:ln>
                  <a:noFill/>
                </a:ln>
                <a:solidFill>
                  <a:schemeClr val="accent5">
                    <a:lumMod val="20000"/>
                    <a:lumOff val="80000"/>
                  </a:schemeClr>
                </a:solidFill>
                <a:effectLst/>
                <a:uLnTx/>
                <a:uFillTx/>
                <a:latin typeface="+mn-lt"/>
                <a:ea typeface="+mn-ea"/>
                <a:cs typeface="+mn-cs"/>
              </a:rPr>
              <a:t>tempat</a:t>
            </a:r>
            <a:r>
              <a:rPr kumimoji="0" lang="en-US" altLang="id-ID" sz="2400" b="0" i="0" u="none" strike="noStrike" cap="none" spc="0" normalizeH="0" baseline="0" noProof="0" dirty="0">
                <a:ln>
                  <a:noFill/>
                </a:ln>
                <a:solidFill>
                  <a:schemeClr val="accent5">
                    <a:lumMod val="20000"/>
                    <a:lumOff val="80000"/>
                  </a:schemeClr>
                </a:solidFill>
                <a:effectLst/>
                <a:uLnTx/>
                <a:uFillTx/>
                <a:latin typeface="+mn-lt"/>
                <a:ea typeface="+mn-ea"/>
                <a:cs typeface="+mn-cs"/>
              </a:rPr>
              <a:t> </a:t>
            </a:r>
            <a:r>
              <a:rPr kumimoji="0" lang="en-US" altLang="id-ID" sz="2400" b="0" i="0" u="none" strike="noStrike" cap="none" spc="0" normalizeH="0" baseline="0" noProof="0" dirty="0" err="1">
                <a:ln>
                  <a:noFill/>
                </a:ln>
                <a:solidFill>
                  <a:schemeClr val="accent5">
                    <a:lumMod val="20000"/>
                    <a:lumOff val="80000"/>
                  </a:schemeClr>
                </a:solidFill>
                <a:effectLst/>
                <a:uLnTx/>
                <a:uFillTx/>
                <a:latin typeface="+mn-lt"/>
                <a:ea typeface="+mn-ea"/>
                <a:cs typeface="+mn-cs"/>
              </a:rPr>
              <a:t>hiburan</a:t>
            </a:r>
            <a:r>
              <a:rPr kumimoji="0" lang="en-US" altLang="id-ID" sz="2400" b="0" i="0" u="none" strike="noStrike" cap="none" spc="0" normalizeH="0" baseline="0" noProof="0" dirty="0">
                <a:ln>
                  <a:noFill/>
                </a:ln>
                <a:solidFill>
                  <a:schemeClr val="accent5">
                    <a:lumMod val="20000"/>
                    <a:lumOff val="80000"/>
                  </a:schemeClr>
                </a:solidFill>
                <a:effectLst/>
                <a:uLnTx/>
                <a:uFillTx/>
                <a:latin typeface="+mn-lt"/>
                <a:ea typeface="+mn-ea"/>
                <a:cs typeface="+mn-cs"/>
              </a:rPr>
              <a:t> </a:t>
            </a:r>
            <a:r>
              <a:rPr kumimoji="0" lang="en-US" altLang="id-ID" sz="2400" b="0" i="0" u="none" strike="noStrike" cap="none" spc="0" normalizeH="0" baseline="0" noProof="0" dirty="0" err="1">
                <a:ln>
                  <a:noFill/>
                </a:ln>
                <a:solidFill>
                  <a:schemeClr val="accent5">
                    <a:lumMod val="20000"/>
                    <a:lumOff val="80000"/>
                  </a:schemeClr>
                </a:solidFill>
                <a:effectLst/>
                <a:uLnTx/>
                <a:uFillTx/>
                <a:latin typeface="+mn-lt"/>
                <a:ea typeface="+mn-ea"/>
                <a:cs typeface="+mn-cs"/>
              </a:rPr>
              <a:t>dst</a:t>
            </a:r>
            <a:r>
              <a:rPr kumimoji="0" lang="en-US" altLang="id-ID" sz="2400" b="0" i="0" u="none" strike="noStrike" cap="none" spc="0" normalizeH="0" baseline="0" noProof="0" dirty="0">
                <a:ln>
                  <a:noFill/>
                </a:ln>
                <a:solidFill>
                  <a:schemeClr val="accent5">
                    <a:lumMod val="20000"/>
                    <a:lumOff val="80000"/>
                  </a:schemeClr>
                </a:solidFill>
                <a:effectLst/>
                <a:uLnTx/>
                <a:uFillTx/>
                <a:latin typeface="+mn-lt"/>
                <a:ea typeface="+mn-ea"/>
                <a:cs typeface="+mn-cs"/>
              </a:rPr>
              <a:t>. </a:t>
            </a:r>
          </a:p>
        </p:txBody>
      </p:sp>
      <p:sp>
        <p:nvSpPr>
          <p:cNvPr id="112" name="Footer Placeholder 6">
            <a:extLst>
              <a:ext uri="{FF2B5EF4-FFF2-40B4-BE49-F238E27FC236}">
                <a16:creationId xmlns:a16="http://schemas.microsoft.com/office/drawing/2014/main" id="{9078EE5B-32D8-94D0-EE84-5C0AE6AA6C11}"/>
              </a:ext>
            </a:extLst>
          </p:cNvPr>
          <p:cNvSpPr txBox="1">
            <a:spLocks/>
          </p:cNvSpPr>
          <p:nvPr/>
        </p:nvSpPr>
        <p:spPr>
          <a:xfrm>
            <a:off x="9136079" y="6330950"/>
            <a:ext cx="3055921" cy="355600"/>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000" dirty="0">
                <a:solidFill>
                  <a:schemeClr val="accent5">
                    <a:lumMod val="40000"/>
                    <a:lumOff val="60000"/>
                  </a:schemeClr>
                </a:solidFill>
                <a:latin typeface="Arial"/>
              </a:rPr>
              <a:t>© 2019, 2022 Prof. Rudy C Tarumingkeng, PhD</a:t>
            </a:r>
          </a:p>
        </p:txBody>
      </p:sp>
    </p:spTree>
    <p:extLst>
      <p:ext uri="{BB962C8B-B14F-4D97-AF65-F5344CB8AC3E}">
        <p14:creationId xmlns:p14="http://schemas.microsoft.com/office/powerpoint/2010/main" val="42507498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0898" name="Rectangle 1">
            <a:extLst>
              <a:ext uri="{FF2B5EF4-FFF2-40B4-BE49-F238E27FC236}">
                <a16:creationId xmlns:a16="http://schemas.microsoft.com/office/drawing/2014/main" id="{D6186A57-0E52-6AD6-E271-878035488396}"/>
              </a:ext>
            </a:extLst>
          </p:cNvPr>
          <p:cNvSpPr>
            <a:spLocks noGrp="1" noChangeArrowheads="1"/>
          </p:cNvSpPr>
          <p:nvPr>
            <p:ph type="title"/>
          </p:nvPr>
        </p:nvSpPr>
        <p:spPr>
          <a:xfrm>
            <a:off x="1621451" y="77769"/>
            <a:ext cx="9047030" cy="555898"/>
          </a:xfrm>
        </p:spPr>
        <p:txBody>
          <a:bodyPr vert="horz" wrap="square" lIns="0" tIns="22534" rIns="0" bIns="0" numCol="1" anchor="ctr" anchorCtr="0" compatLnSpc="1">
            <a:prstTxWarp prst="textNoShape">
              <a:avLst/>
            </a:prstTxWarp>
          </a:bodyPr>
          <a:lstStyle/>
          <a:p>
            <a:pPr algn="l" eaLnBrk="1">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 pos="8537387" algn="l"/>
              </a:tabLst>
            </a:pPr>
            <a:r>
              <a:rPr lang="id-ID" altLang="id-ID" sz="2540">
                <a:solidFill>
                  <a:srgbClr val="0000CC"/>
                </a:solidFill>
                <a:cs typeface="Arial" panose="020B0604020202020204" pitchFamily="34" charset="0"/>
              </a:rPr>
              <a:t>Contoh lain Strategi Samudra Biru </a:t>
            </a:r>
            <a:endParaRPr lang="en-US" altLang="id-ID" sz="2540">
              <a:solidFill>
                <a:srgbClr val="0000CC"/>
              </a:solidFill>
              <a:cs typeface="Arial" panose="020B0604020202020204" pitchFamily="34" charset="0"/>
            </a:endParaRPr>
          </a:p>
        </p:txBody>
      </p:sp>
      <p:sp>
        <p:nvSpPr>
          <p:cNvPr id="80899" name="Rectangle 2">
            <a:extLst>
              <a:ext uri="{FF2B5EF4-FFF2-40B4-BE49-F238E27FC236}">
                <a16:creationId xmlns:a16="http://schemas.microsoft.com/office/drawing/2014/main" id="{9DB6B86C-5CF5-01C1-FC8F-8FEDE5855FBB}"/>
              </a:ext>
            </a:extLst>
          </p:cNvPr>
          <p:cNvSpPr>
            <a:spLocks noGrp="1" noChangeArrowheads="1"/>
          </p:cNvSpPr>
          <p:nvPr>
            <p:ph type="subTitle" idx="4294967295"/>
          </p:nvPr>
        </p:nvSpPr>
        <p:spPr>
          <a:xfrm>
            <a:off x="1730903" y="829528"/>
            <a:ext cx="8937578" cy="5877257"/>
          </a:xfrm>
        </p:spPr>
        <p:txBody>
          <a:bodyPr vert="horz" wrap="square" lIns="0" tIns="19269" rIns="0" bIns="0" numCol="1" anchor="t" anchorCtr="0" compatLnSpc="1">
            <a:prstTxWarp prst="textNoShape">
              <a:avLst/>
            </a:prstTxWarp>
          </a:bodyPr>
          <a:lstStyle/>
          <a:p>
            <a:pPr indent="-277955" eaLnBrk="1">
              <a:spcAft>
                <a:spcPct val="0"/>
              </a:spcAft>
              <a:buClrTx/>
              <a:tabLst>
                <a:tab pos="311079" algn="l"/>
                <a:tab pos="413332" algn="l"/>
                <a:tab pos="828104" algn="l"/>
                <a:tab pos="1242876" algn="l"/>
                <a:tab pos="1657648" algn="l"/>
                <a:tab pos="2072419" algn="l"/>
                <a:tab pos="2487191" algn="l"/>
                <a:tab pos="2901963" algn="l"/>
                <a:tab pos="3316735" algn="l"/>
                <a:tab pos="3731507" algn="l"/>
                <a:tab pos="4146279" algn="l"/>
                <a:tab pos="4561051" algn="l"/>
                <a:tab pos="4975822" algn="l"/>
                <a:tab pos="5390594" algn="l"/>
                <a:tab pos="5805366" algn="l"/>
                <a:tab pos="6220138" algn="l"/>
                <a:tab pos="6634910" algn="l"/>
                <a:tab pos="7049682" algn="l"/>
                <a:tab pos="7464453" algn="l"/>
                <a:tab pos="7879225" algn="l"/>
                <a:tab pos="8293997" algn="l"/>
                <a:tab pos="8537387" algn="l"/>
              </a:tabLst>
            </a:pPr>
            <a:r>
              <a:rPr lang="en-US" altLang="id-ID" sz="2177"/>
              <a:t>Dell's computers (1990</a:t>
            </a:r>
            <a:r>
              <a:rPr lang="id-ID" altLang="id-ID" sz="2177"/>
              <a:t>-an</a:t>
            </a:r>
            <a:r>
              <a:rPr lang="en-US" altLang="id-ID" sz="2177"/>
              <a:t>)</a:t>
            </a:r>
          </a:p>
        </p:txBody>
      </p:sp>
      <p:sp>
        <p:nvSpPr>
          <p:cNvPr id="80900" name="Text Box 3">
            <a:extLst>
              <a:ext uri="{FF2B5EF4-FFF2-40B4-BE49-F238E27FC236}">
                <a16:creationId xmlns:a16="http://schemas.microsoft.com/office/drawing/2014/main" id="{0EAD91FD-CF9B-6F8F-461E-765B20FB04BC}"/>
              </a:ext>
            </a:extLst>
          </p:cNvPr>
          <p:cNvSpPr txBox="1">
            <a:spLocks noChangeArrowheads="1"/>
          </p:cNvSpPr>
          <p:nvPr/>
        </p:nvSpPr>
        <p:spPr bwMode="auto">
          <a:xfrm>
            <a:off x="6545328" y="766161"/>
            <a:ext cx="3940254" cy="394025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81646" tIns="40823" rIns="81646" bIns="40823"/>
          <a:lstStyle>
            <a:lvl1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1pPr>
            <a:lvl2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2pPr>
            <a:lvl3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3pPr>
            <a:lvl4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4pPr>
            <a:lvl5pPr>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5pPr>
            <a:lvl6pPr marL="25146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6pPr>
            <a:lvl7pPr marL="29718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7pPr>
            <a:lvl8pPr marL="34290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8pPr>
            <a:lvl9pPr marL="3886200" indent="-228600" defTabSz="457200" eaLnBrk="0" fontAlgn="base" hangingPunct="0">
              <a:spcBef>
                <a:spcPct val="0"/>
              </a:spcBef>
              <a:spcAft>
                <a:spcPct val="0"/>
              </a:spcAft>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solidFill>
                  <a:schemeClr val="bg1"/>
                </a:solidFill>
                <a:latin typeface="Arial" panose="020B0604020202020204" pitchFamily="34" charset="0"/>
                <a:ea typeface="Arial Unicode MS" panose="020B0604020202020204" pitchFamily="34" charset="-128"/>
              </a:defRPr>
            </a:lvl9pPr>
          </a:lstStyle>
          <a:p>
            <a:pPr defTabSz="414772" fontAlgn="base" hangingPunct="0">
              <a:lnSpc>
                <a:spcPct val="93000"/>
              </a:lnSpc>
              <a:spcBef>
                <a:spcPct val="0"/>
              </a:spcBef>
              <a:spcAft>
                <a:spcPct val="0"/>
              </a:spcAft>
              <a:buSzPct val="100000"/>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id-ID" altLang="id-ID" sz="2177">
                <a:solidFill>
                  <a:srgbClr val="000000"/>
                </a:solidFill>
              </a:rPr>
              <a:t>Dell menciptakan sistem retail dan delivery yang berbeda dan radikal </a:t>
            </a:r>
            <a:r>
              <a:rPr lang="en-US" altLang="id-ID" sz="2177">
                <a:solidFill>
                  <a:srgbClr val="000000"/>
                </a:solidFill>
              </a:rPr>
              <a:t>(i.e., </a:t>
            </a:r>
            <a:r>
              <a:rPr lang="id-ID" altLang="id-ID" sz="2177">
                <a:solidFill>
                  <a:srgbClr val="000000"/>
                </a:solidFill>
              </a:rPr>
              <a:t>jual langsung, harga rendah, k</a:t>
            </a:r>
            <a:r>
              <a:rPr lang="en-US" altLang="id-ID" sz="2177">
                <a:solidFill>
                  <a:srgbClr val="000000"/>
                </a:solidFill>
              </a:rPr>
              <a:t>ustomisa</a:t>
            </a:r>
            <a:r>
              <a:rPr lang="id-ID" altLang="id-ID" sz="2177">
                <a:solidFill>
                  <a:srgbClr val="000000"/>
                </a:solidFill>
              </a:rPr>
              <a:t>si (sesuai fitur yang diinginkan),</a:t>
            </a:r>
            <a:r>
              <a:rPr lang="en-US" altLang="id-ID" sz="2177">
                <a:solidFill>
                  <a:srgbClr val="000000"/>
                </a:solidFill>
              </a:rPr>
              <a:t> 4 </a:t>
            </a:r>
            <a:r>
              <a:rPr lang="id-ID" altLang="id-ID" sz="2177">
                <a:solidFill>
                  <a:srgbClr val="000000"/>
                </a:solidFill>
              </a:rPr>
              <a:t>hari </a:t>
            </a:r>
            <a:r>
              <a:rPr lang="en-US" altLang="id-ID" sz="2177">
                <a:solidFill>
                  <a:srgbClr val="000000"/>
                </a:solidFill>
              </a:rPr>
              <a:t>delivery time)</a:t>
            </a:r>
          </a:p>
          <a:p>
            <a:pPr defTabSz="414772" fontAlgn="base" hangingPunct="0">
              <a:lnSpc>
                <a:spcPct val="93000"/>
              </a:lnSpc>
              <a:spcBef>
                <a:spcPct val="0"/>
              </a:spcBef>
              <a:spcAft>
                <a:spcPct val="0"/>
              </a:spcAft>
              <a:buSzPct val="100000"/>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endParaRPr lang="en-US" altLang="id-ID" sz="2177">
              <a:solidFill>
                <a:srgbClr val="000000"/>
              </a:solidFill>
            </a:endParaRPr>
          </a:p>
          <a:p>
            <a:pPr defTabSz="414772" fontAlgn="base" hangingPunct="0">
              <a:lnSpc>
                <a:spcPct val="93000"/>
              </a:lnSpc>
              <a:spcBef>
                <a:spcPct val="0"/>
              </a:spcBef>
              <a:spcAft>
                <a:spcPct val="0"/>
              </a:spcAft>
              <a:buSzPct val="100000"/>
              <a:tabLst>
                <a:tab pos="0" algn="l"/>
                <a:tab pos="414772" algn="l"/>
                <a:tab pos="829544" algn="l"/>
                <a:tab pos="1244316" algn="l"/>
                <a:tab pos="1659087" algn="l"/>
                <a:tab pos="2073859" algn="l"/>
                <a:tab pos="2488631" algn="l"/>
                <a:tab pos="2903403" algn="l"/>
                <a:tab pos="3318175" algn="l"/>
                <a:tab pos="3732947" algn="l"/>
                <a:tab pos="4147718" algn="l"/>
                <a:tab pos="4562490" algn="l"/>
                <a:tab pos="4977262" algn="l"/>
                <a:tab pos="5392034" algn="l"/>
                <a:tab pos="5806806" algn="l"/>
                <a:tab pos="6221578" algn="l"/>
                <a:tab pos="6636349" algn="l"/>
                <a:tab pos="7051121" algn="l"/>
                <a:tab pos="7465893" algn="l"/>
                <a:tab pos="7880665" algn="l"/>
                <a:tab pos="8295437" algn="l"/>
              </a:tabLst>
            </a:pPr>
            <a:r>
              <a:rPr lang="id-ID" altLang="id-ID" sz="2177">
                <a:solidFill>
                  <a:srgbClr val="000000"/>
                </a:solidFill>
              </a:rPr>
              <a:t>Ini terutama menarik bagi mereka yang belum pernah membeli komputer sebelumnya karena akses mudah, kustomisasi dan harga rendah. </a:t>
            </a:r>
            <a:endParaRPr lang="en-US" altLang="id-ID" sz="2177">
              <a:solidFill>
                <a:srgbClr val="000000"/>
              </a:solidFill>
            </a:endParaRPr>
          </a:p>
        </p:txBody>
      </p:sp>
      <p:pic>
        <p:nvPicPr>
          <p:cNvPr id="80901" name="Picture 4">
            <a:extLst>
              <a:ext uri="{FF2B5EF4-FFF2-40B4-BE49-F238E27FC236}">
                <a16:creationId xmlns:a16="http://schemas.microsoft.com/office/drawing/2014/main" id="{FCEEBB74-05D9-2696-A503-6F2DC5DB82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1875" y="1451673"/>
            <a:ext cx="4147635" cy="414763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80902" name="Picture 5">
            <a:extLst>
              <a:ext uri="{FF2B5EF4-FFF2-40B4-BE49-F238E27FC236}">
                <a16:creationId xmlns:a16="http://schemas.microsoft.com/office/drawing/2014/main" id="{3A5E94B4-A486-3369-E745-78CD2FC72D4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58187" y="5184545"/>
            <a:ext cx="6353947" cy="1350862"/>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a:solidFill>
                  <a:srgbClr val="80808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590532F-0D23-40F9-9963-639D5CFBB242}"/>
              </a:ext>
            </a:extLst>
          </p:cNvPr>
          <p:cNvSpPr/>
          <p:nvPr/>
        </p:nvSpPr>
        <p:spPr>
          <a:xfrm>
            <a:off x="982980" y="962442"/>
            <a:ext cx="10226040" cy="5632311"/>
          </a:xfrm>
          <a:prstGeom prst="rect">
            <a:avLst/>
          </a:prstGeom>
        </p:spPr>
        <p:txBody>
          <a:bodyPr wrap="square">
            <a:spAutoFit/>
          </a:bodyPr>
          <a:lstStyle/>
          <a:p>
            <a:r>
              <a:rPr lang="id-ID" sz="2400" dirty="0">
                <a:solidFill>
                  <a:srgbClr val="FFFF00"/>
                </a:solidFill>
              </a:rPr>
              <a:t>Hill C.W.L., Jones G.R. (2008). </a:t>
            </a:r>
            <a:r>
              <a:rPr lang="id-ID" sz="2400" dirty="0" err="1">
                <a:solidFill>
                  <a:srgbClr val="FFFF00"/>
                </a:solidFill>
              </a:rPr>
              <a:t>Strategic</a:t>
            </a:r>
            <a:r>
              <a:rPr lang="id-ID" sz="2400" dirty="0">
                <a:solidFill>
                  <a:srgbClr val="FFFF00"/>
                </a:solidFill>
              </a:rPr>
              <a:t> </a:t>
            </a:r>
            <a:r>
              <a:rPr lang="id-ID" sz="2400" dirty="0" err="1">
                <a:solidFill>
                  <a:srgbClr val="FFFF00"/>
                </a:solidFill>
              </a:rPr>
              <a:t>Management</a:t>
            </a:r>
            <a:r>
              <a:rPr lang="id-ID" sz="2400" dirty="0">
                <a:solidFill>
                  <a:srgbClr val="FFFF00"/>
                </a:solidFill>
              </a:rPr>
              <a:t> </a:t>
            </a:r>
            <a:r>
              <a:rPr lang="id-ID" sz="2400" dirty="0" err="1">
                <a:solidFill>
                  <a:srgbClr val="FFFF00"/>
                </a:solidFill>
              </a:rPr>
              <a:t>Theory</a:t>
            </a:r>
            <a:r>
              <a:rPr lang="id-ID" sz="2400" dirty="0">
                <a:solidFill>
                  <a:srgbClr val="FFFF00"/>
                </a:solidFill>
              </a:rPr>
              <a:t>: An </a:t>
            </a:r>
            <a:r>
              <a:rPr lang="id-ID" sz="2400" dirty="0" err="1">
                <a:solidFill>
                  <a:srgbClr val="FFFF00"/>
                </a:solidFill>
              </a:rPr>
              <a:t>Integrated</a:t>
            </a:r>
            <a:r>
              <a:rPr lang="id-ID" sz="2400" dirty="0">
                <a:solidFill>
                  <a:srgbClr val="FFFF00"/>
                </a:solidFill>
              </a:rPr>
              <a:t> </a:t>
            </a:r>
            <a:r>
              <a:rPr lang="id-ID" sz="2400" dirty="0" err="1">
                <a:solidFill>
                  <a:srgbClr val="FFFF00"/>
                </a:solidFill>
              </a:rPr>
              <a:t>Approach</a:t>
            </a:r>
            <a:r>
              <a:rPr lang="id-ID" sz="2400" dirty="0">
                <a:solidFill>
                  <a:srgbClr val="FFFF00"/>
                </a:solidFill>
              </a:rPr>
              <a:t> (9th </a:t>
            </a:r>
            <a:r>
              <a:rPr lang="id-ID" sz="2400" dirty="0" err="1">
                <a:solidFill>
                  <a:srgbClr val="FFFF00"/>
                </a:solidFill>
              </a:rPr>
              <a:t>ed</a:t>
            </a:r>
            <a:r>
              <a:rPr lang="id-ID" sz="2400" dirty="0">
                <a:solidFill>
                  <a:srgbClr val="FFFF00"/>
                </a:solidFill>
              </a:rPr>
              <a:t>). Mason OH: </a:t>
            </a:r>
            <a:r>
              <a:rPr lang="id-ID" sz="2400" dirty="0" err="1">
                <a:solidFill>
                  <a:srgbClr val="FFFF00"/>
                </a:solidFill>
              </a:rPr>
              <a:t>South</a:t>
            </a:r>
            <a:r>
              <a:rPr lang="id-ID" sz="2400" dirty="0">
                <a:solidFill>
                  <a:srgbClr val="FFFF00"/>
                </a:solidFill>
              </a:rPr>
              <a:t> </a:t>
            </a:r>
            <a:r>
              <a:rPr lang="id-ID" sz="2400" dirty="0" err="1">
                <a:solidFill>
                  <a:srgbClr val="FFFF00"/>
                </a:solidFill>
              </a:rPr>
              <a:t>Western</a:t>
            </a:r>
            <a:r>
              <a:rPr lang="id-ID" sz="2400" dirty="0">
                <a:solidFill>
                  <a:srgbClr val="FFFF00"/>
                </a:solidFill>
              </a:rPr>
              <a:t> </a:t>
            </a:r>
            <a:r>
              <a:rPr lang="id-ID" sz="2400" dirty="0" err="1">
                <a:solidFill>
                  <a:srgbClr val="FFFF00"/>
                </a:solidFill>
              </a:rPr>
              <a:t>Cengage</a:t>
            </a:r>
            <a:r>
              <a:rPr lang="id-ID" sz="2400" dirty="0">
                <a:solidFill>
                  <a:srgbClr val="FFFF00"/>
                </a:solidFill>
              </a:rPr>
              <a:t> </a:t>
            </a:r>
            <a:r>
              <a:rPr lang="id-ID" sz="2400" dirty="0" err="1">
                <a:solidFill>
                  <a:srgbClr val="FFFF00"/>
                </a:solidFill>
              </a:rPr>
              <a:t>Learning</a:t>
            </a:r>
            <a:r>
              <a:rPr lang="id-ID" sz="2400" dirty="0">
                <a:solidFill>
                  <a:srgbClr val="FFFF00"/>
                </a:solidFill>
              </a:rPr>
              <a:t> (E-</a:t>
            </a:r>
            <a:r>
              <a:rPr lang="id-ID" sz="2400" dirty="0" err="1">
                <a:solidFill>
                  <a:srgbClr val="FFFF00"/>
                </a:solidFill>
              </a:rPr>
              <a:t>book</a:t>
            </a:r>
            <a:r>
              <a:rPr lang="id-ID" sz="2400" dirty="0">
                <a:solidFill>
                  <a:srgbClr val="FFFF00"/>
                </a:solidFill>
              </a:rPr>
              <a:t> </a:t>
            </a:r>
            <a:r>
              <a:rPr lang="id-ID" sz="2400" dirty="0" err="1">
                <a:solidFill>
                  <a:srgbClr val="FFFF00"/>
                </a:solidFill>
              </a:rPr>
              <a:t>version</a:t>
            </a:r>
            <a:r>
              <a:rPr lang="id-ID" sz="2400" dirty="0">
                <a:solidFill>
                  <a:srgbClr val="FFFF00"/>
                </a:solidFill>
              </a:rPr>
              <a:t>).</a:t>
            </a:r>
          </a:p>
          <a:p>
            <a:endParaRPr lang="id-ID" sz="2400" dirty="0">
              <a:solidFill>
                <a:srgbClr val="FFFF00"/>
              </a:solidFill>
            </a:endParaRPr>
          </a:p>
          <a:p>
            <a:r>
              <a:rPr lang="id-ID" sz="2400" dirty="0">
                <a:solidFill>
                  <a:srgbClr val="FFFF00"/>
                </a:solidFill>
              </a:rPr>
              <a:t>Kim, W. C., &amp; </a:t>
            </a:r>
            <a:r>
              <a:rPr lang="id-ID" sz="2400" dirty="0" err="1">
                <a:solidFill>
                  <a:srgbClr val="FFFF00"/>
                </a:solidFill>
              </a:rPr>
              <a:t>R.Mauborgne</a:t>
            </a:r>
            <a:r>
              <a:rPr lang="id-ID" sz="2400" dirty="0">
                <a:solidFill>
                  <a:srgbClr val="FFFF00"/>
                </a:solidFill>
              </a:rPr>
              <a:t>,  2005. </a:t>
            </a:r>
            <a:r>
              <a:rPr lang="id-ID" sz="2400" dirty="0" err="1">
                <a:solidFill>
                  <a:srgbClr val="FFFF00"/>
                </a:solidFill>
              </a:rPr>
              <a:t>Blue</a:t>
            </a:r>
            <a:r>
              <a:rPr lang="id-ID" sz="2400" dirty="0">
                <a:solidFill>
                  <a:srgbClr val="FFFF00"/>
                </a:solidFill>
              </a:rPr>
              <a:t> Ocean </a:t>
            </a:r>
            <a:r>
              <a:rPr lang="id-ID" sz="2400" dirty="0" err="1">
                <a:solidFill>
                  <a:srgbClr val="FFFF00"/>
                </a:solidFill>
              </a:rPr>
              <a:t>Strategy</a:t>
            </a:r>
            <a:r>
              <a:rPr lang="id-ID" sz="2400" dirty="0">
                <a:solidFill>
                  <a:srgbClr val="FFFF00"/>
                </a:solidFill>
              </a:rPr>
              <a:t>: </a:t>
            </a:r>
            <a:r>
              <a:rPr lang="id-ID" sz="2400" dirty="0" err="1">
                <a:solidFill>
                  <a:srgbClr val="FFFF00"/>
                </a:solidFill>
              </a:rPr>
              <a:t>How</a:t>
            </a:r>
            <a:r>
              <a:rPr lang="id-ID" sz="2400" dirty="0">
                <a:solidFill>
                  <a:srgbClr val="FFFF00"/>
                </a:solidFill>
              </a:rPr>
              <a:t> </a:t>
            </a:r>
            <a:r>
              <a:rPr lang="id-ID" sz="2400" dirty="0" err="1">
                <a:solidFill>
                  <a:srgbClr val="FFFF00"/>
                </a:solidFill>
              </a:rPr>
              <a:t>to</a:t>
            </a:r>
            <a:r>
              <a:rPr lang="id-ID" sz="2400" dirty="0">
                <a:solidFill>
                  <a:srgbClr val="FFFF00"/>
                </a:solidFill>
              </a:rPr>
              <a:t> </a:t>
            </a:r>
            <a:r>
              <a:rPr lang="id-ID" sz="2400" dirty="0" err="1">
                <a:solidFill>
                  <a:srgbClr val="FFFF00"/>
                </a:solidFill>
              </a:rPr>
              <a:t>Create</a:t>
            </a:r>
            <a:r>
              <a:rPr lang="id-ID" sz="2400" dirty="0">
                <a:solidFill>
                  <a:srgbClr val="FFFF00"/>
                </a:solidFill>
              </a:rPr>
              <a:t> </a:t>
            </a:r>
            <a:r>
              <a:rPr lang="id-ID" sz="2400" dirty="0" err="1">
                <a:solidFill>
                  <a:srgbClr val="FFFF00"/>
                </a:solidFill>
              </a:rPr>
              <a:t>Uncontested</a:t>
            </a:r>
            <a:r>
              <a:rPr lang="id-ID" sz="2400" dirty="0">
                <a:solidFill>
                  <a:srgbClr val="FFFF00"/>
                </a:solidFill>
              </a:rPr>
              <a:t> </a:t>
            </a:r>
            <a:r>
              <a:rPr lang="id-ID" sz="2400" dirty="0" err="1">
                <a:solidFill>
                  <a:srgbClr val="FFFF00"/>
                </a:solidFill>
              </a:rPr>
              <a:t>Market</a:t>
            </a:r>
            <a:r>
              <a:rPr lang="id-ID" sz="2400" dirty="0">
                <a:solidFill>
                  <a:srgbClr val="FFFF00"/>
                </a:solidFill>
              </a:rPr>
              <a:t> </a:t>
            </a:r>
            <a:r>
              <a:rPr lang="id-ID" sz="2400" dirty="0" err="1">
                <a:solidFill>
                  <a:srgbClr val="FFFF00"/>
                </a:solidFill>
              </a:rPr>
              <a:t>Space</a:t>
            </a:r>
            <a:r>
              <a:rPr lang="id-ID" sz="2400" dirty="0">
                <a:solidFill>
                  <a:srgbClr val="FFFF00"/>
                </a:solidFill>
              </a:rPr>
              <a:t> </a:t>
            </a:r>
            <a:r>
              <a:rPr lang="id-ID" sz="2400" dirty="0" err="1">
                <a:solidFill>
                  <a:srgbClr val="FFFF00"/>
                </a:solidFill>
              </a:rPr>
              <a:t>and</a:t>
            </a:r>
            <a:r>
              <a:rPr lang="id-ID" sz="2400" dirty="0">
                <a:solidFill>
                  <a:srgbClr val="FFFF00"/>
                </a:solidFill>
              </a:rPr>
              <a:t> </a:t>
            </a:r>
            <a:r>
              <a:rPr lang="id-ID" sz="2400" dirty="0" err="1">
                <a:solidFill>
                  <a:srgbClr val="FFFF00"/>
                </a:solidFill>
              </a:rPr>
              <a:t>Make</a:t>
            </a:r>
            <a:r>
              <a:rPr lang="id-ID" sz="2400" dirty="0">
                <a:solidFill>
                  <a:srgbClr val="FFFF00"/>
                </a:solidFill>
              </a:rPr>
              <a:t> </a:t>
            </a:r>
            <a:r>
              <a:rPr lang="id-ID" sz="2400" dirty="0" err="1">
                <a:solidFill>
                  <a:srgbClr val="FFFF00"/>
                </a:solidFill>
              </a:rPr>
              <a:t>the</a:t>
            </a:r>
            <a:r>
              <a:rPr lang="id-ID" sz="2400" dirty="0">
                <a:solidFill>
                  <a:srgbClr val="FFFF00"/>
                </a:solidFill>
              </a:rPr>
              <a:t> </a:t>
            </a:r>
            <a:r>
              <a:rPr lang="id-ID" sz="2400" dirty="0" err="1">
                <a:solidFill>
                  <a:srgbClr val="FFFF00"/>
                </a:solidFill>
              </a:rPr>
              <a:t>Competition</a:t>
            </a:r>
            <a:r>
              <a:rPr lang="id-ID" sz="2400" dirty="0">
                <a:solidFill>
                  <a:srgbClr val="FFFF00"/>
                </a:solidFill>
              </a:rPr>
              <a:t> </a:t>
            </a:r>
            <a:r>
              <a:rPr lang="id-ID" sz="2400" dirty="0" err="1">
                <a:solidFill>
                  <a:srgbClr val="FFFF00"/>
                </a:solidFill>
              </a:rPr>
              <a:t>Irrelevant</a:t>
            </a:r>
            <a:r>
              <a:rPr lang="id-ID" sz="2400" dirty="0">
                <a:solidFill>
                  <a:srgbClr val="FFFF00"/>
                </a:solidFill>
              </a:rPr>
              <a:t>. Boston, </a:t>
            </a:r>
            <a:r>
              <a:rPr lang="id-ID" sz="2400" dirty="0" err="1">
                <a:solidFill>
                  <a:srgbClr val="FFFF00"/>
                </a:solidFill>
              </a:rPr>
              <a:t>Mass</a:t>
            </a:r>
            <a:r>
              <a:rPr lang="id-ID" sz="2400" dirty="0">
                <a:solidFill>
                  <a:srgbClr val="FFFF00"/>
                </a:solidFill>
              </a:rPr>
              <a:t>: Harvard Business </a:t>
            </a:r>
            <a:r>
              <a:rPr lang="id-ID" sz="2400" dirty="0" err="1">
                <a:solidFill>
                  <a:srgbClr val="FFFF00"/>
                </a:solidFill>
              </a:rPr>
              <a:t>School</a:t>
            </a:r>
            <a:r>
              <a:rPr lang="id-ID" sz="2400" dirty="0">
                <a:solidFill>
                  <a:srgbClr val="FFFF00"/>
                </a:solidFill>
              </a:rPr>
              <a:t> </a:t>
            </a:r>
            <a:r>
              <a:rPr lang="id-ID" sz="2400" dirty="0" err="1">
                <a:solidFill>
                  <a:srgbClr val="FFFF00"/>
                </a:solidFill>
              </a:rPr>
              <a:t>Press</a:t>
            </a:r>
            <a:r>
              <a:rPr lang="id-ID" sz="2400" dirty="0">
                <a:solidFill>
                  <a:srgbClr val="FFFF00"/>
                </a:solidFill>
              </a:rPr>
              <a:t>.</a:t>
            </a:r>
          </a:p>
          <a:p>
            <a:endParaRPr lang="id-ID" sz="2400" dirty="0">
              <a:solidFill>
                <a:srgbClr val="FFFF00"/>
              </a:solidFill>
            </a:endParaRPr>
          </a:p>
          <a:p>
            <a:r>
              <a:rPr lang="id-ID" sz="2400" dirty="0">
                <a:solidFill>
                  <a:srgbClr val="FFFF00"/>
                </a:solidFill>
              </a:rPr>
              <a:t>Tarumingkeng, Rudy C dan Chandra </a:t>
            </a:r>
            <a:r>
              <a:rPr lang="id-ID" sz="2400" dirty="0" err="1">
                <a:solidFill>
                  <a:srgbClr val="FFFF00"/>
                </a:solidFill>
              </a:rPr>
              <a:t>Suwondo</a:t>
            </a:r>
            <a:r>
              <a:rPr lang="id-ID" sz="2400" dirty="0">
                <a:solidFill>
                  <a:srgbClr val="FFFF00"/>
                </a:solidFill>
              </a:rPr>
              <a:t> (2017). Kreativitas &amp; Inovasi: Kunci Kesuksesan. Universitas Kristen </a:t>
            </a:r>
            <a:r>
              <a:rPr lang="en-US" sz="2400" dirty="0">
                <a:solidFill>
                  <a:srgbClr val="FFFF00"/>
                </a:solidFill>
              </a:rPr>
              <a:t>K</a:t>
            </a:r>
            <a:r>
              <a:rPr lang="id-ID" sz="2400" dirty="0">
                <a:solidFill>
                  <a:srgbClr val="FFFF00"/>
                </a:solidFill>
              </a:rPr>
              <a:t>rida Wacana dan Halaman Moeka Publishing, p. 143-159 </a:t>
            </a:r>
          </a:p>
          <a:p>
            <a:endParaRPr lang="id-ID" sz="2400" dirty="0">
              <a:solidFill>
                <a:srgbClr val="FFFF00"/>
              </a:solidFill>
            </a:endParaRPr>
          </a:p>
          <a:p>
            <a:r>
              <a:rPr lang="id-ID" sz="2400" dirty="0">
                <a:solidFill>
                  <a:srgbClr val="FFFF00"/>
                </a:solidFill>
              </a:rPr>
              <a:t>Tarumingkeng, Rudy C dan Chandra </a:t>
            </a:r>
            <a:r>
              <a:rPr lang="id-ID" sz="2400" dirty="0" err="1">
                <a:solidFill>
                  <a:srgbClr val="FFFF00"/>
                </a:solidFill>
              </a:rPr>
              <a:t>Suwondo</a:t>
            </a:r>
            <a:r>
              <a:rPr lang="id-ID" sz="2400" dirty="0">
                <a:solidFill>
                  <a:srgbClr val="FFFF00"/>
                </a:solidFill>
              </a:rPr>
              <a:t> (2017). Digital </a:t>
            </a:r>
            <a:r>
              <a:rPr lang="id-ID" sz="2400" dirty="0" err="1">
                <a:solidFill>
                  <a:srgbClr val="FFFF00"/>
                </a:solidFill>
              </a:rPr>
              <a:t>Marketing</a:t>
            </a:r>
            <a:r>
              <a:rPr lang="id-ID" sz="2400" dirty="0">
                <a:solidFill>
                  <a:srgbClr val="FFFF00"/>
                </a:solidFill>
              </a:rPr>
              <a:t> </a:t>
            </a:r>
            <a:r>
              <a:rPr lang="id-ID" sz="2400" dirty="0" err="1">
                <a:solidFill>
                  <a:srgbClr val="FFFF00"/>
                </a:solidFill>
              </a:rPr>
              <a:t>and</a:t>
            </a:r>
            <a:r>
              <a:rPr lang="id-ID" sz="2400" dirty="0">
                <a:solidFill>
                  <a:srgbClr val="FFFF00"/>
                </a:solidFill>
              </a:rPr>
              <a:t> </a:t>
            </a:r>
            <a:r>
              <a:rPr lang="id-ID" sz="2400" dirty="0" err="1">
                <a:solidFill>
                  <a:srgbClr val="FFFF00"/>
                </a:solidFill>
              </a:rPr>
              <a:t>Social</a:t>
            </a:r>
            <a:r>
              <a:rPr lang="id-ID" sz="2400" dirty="0">
                <a:solidFill>
                  <a:srgbClr val="FFFF00"/>
                </a:solidFill>
              </a:rPr>
              <a:t> Media </a:t>
            </a:r>
            <a:r>
              <a:rPr lang="id-ID" sz="2400" dirty="0" err="1">
                <a:solidFill>
                  <a:srgbClr val="FFFF00"/>
                </a:solidFill>
              </a:rPr>
              <a:t>Analytics</a:t>
            </a:r>
            <a:r>
              <a:rPr lang="id-ID" sz="2400" dirty="0">
                <a:solidFill>
                  <a:srgbClr val="FFFF00"/>
                </a:solidFill>
              </a:rPr>
              <a:t>. Universitas Kristen </a:t>
            </a:r>
            <a:r>
              <a:rPr lang="en-US" sz="2400" dirty="0">
                <a:solidFill>
                  <a:srgbClr val="FFFF00"/>
                </a:solidFill>
              </a:rPr>
              <a:t>K</a:t>
            </a:r>
            <a:r>
              <a:rPr lang="id-ID" sz="2400" dirty="0">
                <a:solidFill>
                  <a:srgbClr val="FFFF00"/>
                </a:solidFill>
              </a:rPr>
              <a:t>rida Wacana dan Halaman Moeka Publishing, 153 p.</a:t>
            </a:r>
          </a:p>
        </p:txBody>
      </p:sp>
      <p:sp>
        <p:nvSpPr>
          <p:cNvPr id="3" name="Title 1">
            <a:extLst>
              <a:ext uri="{FF2B5EF4-FFF2-40B4-BE49-F238E27FC236}">
                <a16:creationId xmlns:a16="http://schemas.microsoft.com/office/drawing/2014/main" id="{57A015CD-C82B-414D-BC47-AA4B29907C8B}"/>
              </a:ext>
            </a:extLst>
          </p:cNvPr>
          <p:cNvSpPr txBox="1">
            <a:spLocks/>
          </p:cNvSpPr>
          <p:nvPr/>
        </p:nvSpPr>
        <p:spPr>
          <a:xfrm>
            <a:off x="3822931" y="0"/>
            <a:ext cx="4835698" cy="1325563"/>
          </a:xfrm>
          <a:prstGeom prst="rect">
            <a:avLst/>
          </a:prstGeom>
        </p:spPr>
        <p:txBody>
          <a:bodyPr vert="horz" lIns="0" tIns="0" rIns="0" bIns="0" rtlCol="0" anchor="ctr">
            <a:normAutofit/>
          </a:bodyPr>
          <a:lstStyle>
            <a:lvl1pPr algn="l" defTabSz="914400" rtl="0" eaLnBrk="1" latinLnBrk="0" hangingPunct="1">
              <a:lnSpc>
                <a:spcPct val="90000"/>
              </a:lnSpc>
              <a:spcBef>
                <a:spcPct val="0"/>
              </a:spcBef>
              <a:buNone/>
              <a:defRPr sz="3200" b="1" i="1" kern="1200">
                <a:solidFill>
                  <a:srgbClr val="FF6633"/>
                </a:solidFill>
                <a:latin typeface="Arial"/>
                <a:ea typeface="+mj-ea"/>
                <a:cs typeface="Arial"/>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id-ID" altLang="id-ID" sz="3200" b="1" i="0" u="none" strike="noStrike" kern="1200" cap="none" spc="0" normalizeH="0" baseline="0" noProof="0" dirty="0">
                <a:ln>
                  <a:noFill/>
                </a:ln>
                <a:solidFill>
                  <a:schemeClr val="accent5">
                    <a:lumMod val="40000"/>
                    <a:lumOff val="60000"/>
                  </a:schemeClr>
                </a:solidFill>
                <a:effectLst/>
                <a:uLnTx/>
                <a:uFillTx/>
                <a:latin typeface="Arial"/>
                <a:ea typeface="+mj-ea"/>
                <a:cs typeface="Arial"/>
              </a:rPr>
              <a:t>DAFTAR PUSTAKA</a:t>
            </a:r>
            <a:endParaRPr kumimoji="0" lang="en-US" sz="3200" b="1" i="0" u="none" strike="noStrike" kern="1200" cap="none" spc="0" normalizeH="0" baseline="0" noProof="0" dirty="0">
              <a:ln>
                <a:noFill/>
              </a:ln>
              <a:solidFill>
                <a:schemeClr val="accent5">
                  <a:lumMod val="40000"/>
                  <a:lumOff val="60000"/>
                </a:schemeClr>
              </a:solidFill>
              <a:effectLst/>
              <a:uLnTx/>
              <a:uFillTx/>
              <a:latin typeface="Arial"/>
              <a:ea typeface="+mj-ea"/>
              <a:cs typeface="Arial"/>
            </a:endParaRPr>
          </a:p>
        </p:txBody>
      </p:sp>
      <p:sp>
        <p:nvSpPr>
          <p:cNvPr id="4" name="Footer Placeholder 6">
            <a:extLst>
              <a:ext uri="{FF2B5EF4-FFF2-40B4-BE49-F238E27FC236}">
                <a16:creationId xmlns:a16="http://schemas.microsoft.com/office/drawing/2014/main" id="{340F47AA-9E38-CC95-3195-0D72561F40BA}"/>
              </a:ext>
            </a:extLst>
          </p:cNvPr>
          <p:cNvSpPr txBox="1">
            <a:spLocks/>
          </p:cNvSpPr>
          <p:nvPr/>
        </p:nvSpPr>
        <p:spPr>
          <a:xfrm>
            <a:off x="9136079" y="6330950"/>
            <a:ext cx="3055921" cy="355600"/>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defRPr/>
            </a:pPr>
            <a:r>
              <a:rPr lang="en-US" sz="1000" dirty="0">
                <a:solidFill>
                  <a:schemeClr val="accent5">
                    <a:lumMod val="40000"/>
                    <a:lumOff val="60000"/>
                  </a:schemeClr>
                </a:solidFill>
                <a:latin typeface="Arial"/>
              </a:rPr>
              <a:t>© 2019, 2022 Prof. Rudy C Tarumingkeng, PhD</a:t>
            </a:r>
          </a:p>
        </p:txBody>
      </p:sp>
    </p:spTree>
    <p:extLst>
      <p:ext uri="{BB962C8B-B14F-4D97-AF65-F5344CB8AC3E}">
        <p14:creationId xmlns:p14="http://schemas.microsoft.com/office/powerpoint/2010/main" val="16773933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a:ea typeface="Arial Unicode MS"/>
        <a:cs typeface="Arial Unicode MS"/>
      </a:majorFont>
      <a:minorFont>
        <a:latin typeface="Arial"/>
        <a:ea typeface="Arial Unicode MS"/>
        <a:cs typeface="Arial Unicode MS"/>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id-ID" sz="1800" b="0" i="0" u="none" strike="noStrike" cap="none" normalizeH="0" baseline="0" smtClean="0">
            <a:ln>
              <a:noFill/>
            </a:ln>
            <a:solidFill>
              <a:schemeClr val="bg1"/>
            </a:solidFill>
            <a:effectLst/>
            <a:latin typeface="Arial" panose="020B0604020202020204" pitchFamily="34" charset="0"/>
            <a:ea typeface="Arial Unicode MS" panose="020B0604020202020204" pitchFamily="34" charset="-128"/>
            <a:cs typeface="Arial Unicode MS" panose="020B0604020202020204"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id-ID" sz="1800" b="0" i="0" u="none" strike="noStrike" cap="none" normalizeH="0" baseline="0" smtClean="0">
            <a:ln>
              <a:noFill/>
            </a:ln>
            <a:solidFill>
              <a:schemeClr val="bg1"/>
            </a:solidFill>
            <a:effectLst/>
            <a:latin typeface="Arial" panose="020B0604020202020204" pitchFamily="34" charset="0"/>
            <a:ea typeface="Arial Unicode MS" panose="020B0604020202020204" pitchFamily="34" charset="-128"/>
            <a:cs typeface="Arial Unicode MS" panose="020B0604020202020204" pitchFamily="34"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Theme">
      <a:majorFont>
        <a:latin typeface="Arial"/>
        <a:ea typeface="Arial Unicode MS"/>
        <a:cs typeface="Arial Unicode MS"/>
      </a:majorFont>
      <a:minorFont>
        <a:latin typeface="Arial"/>
        <a:ea typeface="Arial Unicode MS"/>
        <a:cs typeface="Arial Unicode MS"/>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id-ID" sz="1800" b="0" i="0" u="none" strike="noStrike" cap="none" normalizeH="0" baseline="0" smtClean="0">
            <a:ln>
              <a:noFill/>
            </a:ln>
            <a:solidFill>
              <a:schemeClr val="bg1"/>
            </a:solidFill>
            <a:effectLst/>
            <a:latin typeface="Arial" panose="020B0604020202020204" pitchFamily="34" charset="0"/>
            <a:ea typeface="Arial Unicode MS" panose="020B0604020202020204" pitchFamily="34" charset="-128"/>
            <a:cs typeface="Arial Unicode MS" panose="020B0604020202020204" pitchFamily="34" charset="-128"/>
          </a:defRPr>
        </a:defPPr>
      </a:lstStyle>
    </a:spDef>
    <a:lnDef>
      <a:spPr bwMode="auto">
        <a:xfrm>
          <a:off x="0" y="0"/>
          <a:ext cx="1" cy="1"/>
        </a:xfrm>
        <a:custGeom>
          <a:avLst/>
          <a:gdLst/>
          <a:ahLst/>
          <a:cxnLst/>
          <a:rect l="0" t="0" r="0" b="0"/>
          <a:pathLst/>
        </a:custGeom>
        <a:solidFill>
          <a:srgbClr val="00B8FF"/>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457200" rtl="0" eaLnBrk="1" fontAlgn="base" latinLnBrk="0" hangingPunct="0">
          <a:lnSpc>
            <a:spcPct val="93000"/>
          </a:lnSpc>
          <a:spcBef>
            <a:spcPct val="0"/>
          </a:spcBef>
          <a:spcAft>
            <a:spcPct val="0"/>
          </a:spcAft>
          <a:buClr>
            <a:srgbClr val="000000"/>
          </a:buClr>
          <a:buSzPct val="100000"/>
          <a:buFont typeface="Times New Roman" panose="02020603050405020304" pitchFamily="18" charset="0"/>
          <a:buNone/>
          <a:tabLst/>
          <a:defRPr kumimoji="0" lang="en-GB" altLang="id-ID" sz="1800" b="0" i="0" u="none" strike="noStrike" cap="none" normalizeH="0" baseline="0" smtClean="0">
            <a:ln>
              <a:noFill/>
            </a:ln>
            <a:solidFill>
              <a:schemeClr val="bg1"/>
            </a:solidFill>
            <a:effectLst/>
            <a:latin typeface="Arial" panose="020B0604020202020204" pitchFamily="34" charset="0"/>
            <a:ea typeface="Arial Unicode MS" panose="020B0604020202020204" pitchFamily="34" charset="-128"/>
            <a:cs typeface="Arial Unicode MS" panose="020B0604020202020204" pitchFamily="34" charset="-128"/>
          </a:defRPr>
        </a:defPPr>
      </a:lstStyle>
    </a:lnDef>
  </a:objectDefaults>
  <a:extraClrSchemeLst>
    <a:extraClrScheme>
      <a:clrScheme name="Office Them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Office Them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Office Them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Office Them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Office Them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Office Them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Office Them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cean">
  <a:themeElements>
    <a:clrScheme name="Ocean 1">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fontScheme name="Ocean">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id-ID" sz="1800" b="0" i="0" u="none" strike="noStrike" cap="none" normalizeH="0" baseline="0" smtClean="0">
            <a:ln>
              <a:noFill/>
            </a:ln>
            <a:solidFill>
              <a:schemeClr val="tx1"/>
            </a:solidFill>
            <a:effectLst/>
            <a:latin typeface="Tahoma" panose="020B060403050404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id-ID" sz="1800" b="0" i="0" u="none" strike="noStrike" cap="none" normalizeH="0" baseline="0" smtClean="0">
            <a:ln>
              <a:noFill/>
            </a:ln>
            <a:solidFill>
              <a:schemeClr val="tx1"/>
            </a:solidFill>
            <a:effectLst/>
            <a:latin typeface="Tahoma" panose="020B0604030504040204" pitchFamily="34" charset="0"/>
          </a:defRPr>
        </a:defPPr>
      </a:lstStyle>
    </a:lnDef>
  </a:objectDefaults>
  <a:extraClrSchemeLst>
    <a:extraClrScheme>
      <a:clrScheme name="Ocean 1">
        <a:dk1>
          <a:srgbClr val="010199"/>
        </a:dk1>
        <a:lt1>
          <a:srgbClr val="FFFFFF"/>
        </a:lt1>
        <a:dk2>
          <a:srgbClr val="000099"/>
        </a:dk2>
        <a:lt2>
          <a:srgbClr val="FFFFFF"/>
        </a:lt2>
        <a:accent1>
          <a:srgbClr val="33CCCC"/>
        </a:accent1>
        <a:accent2>
          <a:srgbClr val="00C600"/>
        </a:accent2>
        <a:accent3>
          <a:srgbClr val="AAAACA"/>
        </a:accent3>
        <a:accent4>
          <a:srgbClr val="DADADA"/>
        </a:accent4>
        <a:accent5>
          <a:srgbClr val="ADE2E2"/>
        </a:accent5>
        <a:accent6>
          <a:srgbClr val="00B300"/>
        </a:accent6>
        <a:hlink>
          <a:srgbClr val="FFCC00"/>
        </a:hlink>
        <a:folHlink>
          <a:srgbClr val="6699FF"/>
        </a:folHlink>
      </a:clrScheme>
      <a:clrMap bg1="dk2" tx1="lt1" bg2="dk1" tx2="lt2" accent1="accent1" accent2="accent2" accent3="accent3" accent4="accent4" accent5="accent5" accent6="accent6" hlink="hlink" folHlink="folHlink"/>
    </a:extraClrScheme>
    <a:extraClrScheme>
      <a:clrScheme name="Ocean 2">
        <a:dk1>
          <a:srgbClr val="000066"/>
        </a:dk1>
        <a:lt1>
          <a:srgbClr val="FFFFFF"/>
        </a:lt1>
        <a:dk2>
          <a:srgbClr val="5D93FF"/>
        </a:dk2>
        <a:lt2>
          <a:srgbClr val="FFFFFF"/>
        </a:lt2>
        <a:accent1>
          <a:srgbClr val="6666FF"/>
        </a:accent1>
        <a:accent2>
          <a:srgbClr val="9999FF"/>
        </a:accent2>
        <a:accent3>
          <a:srgbClr val="B6C8FF"/>
        </a:accent3>
        <a:accent4>
          <a:srgbClr val="DADADA"/>
        </a:accent4>
        <a:accent5>
          <a:srgbClr val="B8B8FF"/>
        </a:accent5>
        <a:accent6>
          <a:srgbClr val="8A8AE7"/>
        </a:accent6>
        <a:hlink>
          <a:srgbClr val="FF3300"/>
        </a:hlink>
        <a:folHlink>
          <a:srgbClr val="FF9900"/>
        </a:folHlink>
      </a:clrScheme>
      <a:clrMap bg1="dk2" tx1="lt1" bg2="dk1" tx2="lt2" accent1="accent1" accent2="accent2" accent3="accent3" accent4="accent4" accent5="accent5" accent6="accent6" hlink="hlink" folHlink="folHlink"/>
    </a:extraClrScheme>
    <a:extraClrScheme>
      <a:clrScheme name="Ocean 3">
        <a:dk1>
          <a:srgbClr val="000000"/>
        </a:dk1>
        <a:lt1>
          <a:srgbClr val="FFFFFF"/>
        </a:lt1>
        <a:dk2>
          <a:srgbClr val="572E88"/>
        </a:dk2>
        <a:lt2>
          <a:srgbClr val="FFFFFF"/>
        </a:lt2>
        <a:accent1>
          <a:srgbClr val="FF6600"/>
        </a:accent1>
        <a:accent2>
          <a:srgbClr val="FFCC00"/>
        </a:accent2>
        <a:accent3>
          <a:srgbClr val="B4ADC3"/>
        </a:accent3>
        <a:accent4>
          <a:srgbClr val="DADADA"/>
        </a:accent4>
        <a:accent5>
          <a:srgbClr val="FFB8AA"/>
        </a:accent5>
        <a:accent6>
          <a:srgbClr val="E7B900"/>
        </a:accent6>
        <a:hlink>
          <a:srgbClr val="33CCCC"/>
        </a:hlink>
        <a:folHlink>
          <a:srgbClr val="36CC64"/>
        </a:folHlink>
      </a:clrScheme>
      <a:clrMap bg1="dk2" tx1="lt1" bg2="dk1" tx2="lt2" accent1="accent1" accent2="accent2" accent3="accent3" accent4="accent4" accent5="accent5" accent6="accent6" hlink="hlink" folHlink="folHlink"/>
    </a:extraClrScheme>
    <a:extraClrScheme>
      <a:clrScheme name="Ocean 4">
        <a:dk1>
          <a:srgbClr val="003366"/>
        </a:dk1>
        <a:lt1>
          <a:srgbClr val="FFFFFF"/>
        </a:lt1>
        <a:dk2>
          <a:srgbClr val="666699"/>
        </a:dk2>
        <a:lt2>
          <a:srgbClr val="FFFFFF"/>
        </a:lt2>
        <a:accent1>
          <a:srgbClr val="9966FF"/>
        </a:accent1>
        <a:accent2>
          <a:srgbClr val="00CC66"/>
        </a:accent2>
        <a:accent3>
          <a:srgbClr val="B8B8CA"/>
        </a:accent3>
        <a:accent4>
          <a:srgbClr val="DADADA"/>
        </a:accent4>
        <a:accent5>
          <a:srgbClr val="CAB8FF"/>
        </a:accent5>
        <a:accent6>
          <a:srgbClr val="00B95C"/>
        </a:accent6>
        <a:hlink>
          <a:srgbClr val="65C8FF"/>
        </a:hlink>
        <a:folHlink>
          <a:srgbClr val="FFCC99"/>
        </a:folHlink>
      </a:clrScheme>
      <a:clrMap bg1="dk2" tx1="lt1" bg2="dk1" tx2="lt2" accent1="accent1" accent2="accent2" accent3="accent3" accent4="accent4" accent5="accent5" accent6="accent6" hlink="hlink" folHlink="folHlink"/>
    </a:extraClrScheme>
    <a:extraClrScheme>
      <a:clrScheme name="Ocean 5">
        <a:dk1>
          <a:srgbClr val="000000"/>
        </a:dk1>
        <a:lt1>
          <a:srgbClr val="FFFFFF"/>
        </a:lt1>
        <a:dk2>
          <a:srgbClr val="336600"/>
        </a:dk2>
        <a:lt2>
          <a:srgbClr val="FFFFFF"/>
        </a:lt2>
        <a:accent1>
          <a:srgbClr val="B7C533"/>
        </a:accent1>
        <a:accent2>
          <a:srgbClr val="CCCCFF"/>
        </a:accent2>
        <a:accent3>
          <a:srgbClr val="ADB8AA"/>
        </a:accent3>
        <a:accent4>
          <a:srgbClr val="DADADA"/>
        </a:accent4>
        <a:accent5>
          <a:srgbClr val="D8DFAD"/>
        </a:accent5>
        <a:accent6>
          <a:srgbClr val="B9B9E7"/>
        </a:accent6>
        <a:hlink>
          <a:srgbClr val="FFFFCC"/>
        </a:hlink>
        <a:folHlink>
          <a:srgbClr val="FF9900"/>
        </a:folHlink>
      </a:clrScheme>
      <a:clrMap bg1="dk2" tx1="lt1" bg2="dk1" tx2="lt2" accent1="accent1" accent2="accent2" accent3="accent3" accent4="accent4" accent5="accent5" accent6="accent6" hlink="hlink" folHlink="folHlink"/>
    </a:extraClrScheme>
    <a:extraClrScheme>
      <a:clrScheme name="Ocean 6">
        <a:dk1>
          <a:srgbClr val="000000"/>
        </a:dk1>
        <a:lt1>
          <a:srgbClr val="FFFFFF"/>
        </a:lt1>
        <a:dk2>
          <a:srgbClr val="006B80"/>
        </a:dk2>
        <a:lt2>
          <a:srgbClr val="C1CB75"/>
        </a:lt2>
        <a:accent1>
          <a:srgbClr val="6F8406"/>
        </a:accent1>
        <a:accent2>
          <a:srgbClr val="D9E288"/>
        </a:accent2>
        <a:accent3>
          <a:srgbClr val="AABAC0"/>
        </a:accent3>
        <a:accent4>
          <a:srgbClr val="DADADA"/>
        </a:accent4>
        <a:accent5>
          <a:srgbClr val="BBC2AA"/>
        </a:accent5>
        <a:accent6>
          <a:srgbClr val="C4CD7B"/>
        </a:accent6>
        <a:hlink>
          <a:srgbClr val="00CC00"/>
        </a:hlink>
        <a:folHlink>
          <a:srgbClr val="C0FF73"/>
        </a:folHlink>
      </a:clrScheme>
      <a:clrMap bg1="dk2" tx1="lt1" bg2="dk1" tx2="lt2" accent1="accent1" accent2="accent2" accent3="accent3" accent4="accent4" accent5="accent5" accent6="accent6" hlink="hlink" folHlink="folHlink"/>
    </a:extraClrScheme>
    <a:extraClrScheme>
      <a:clrScheme name="Ocean 7">
        <a:dk1>
          <a:srgbClr val="5F5F5F"/>
        </a:dk1>
        <a:lt1>
          <a:srgbClr val="FFFFFF"/>
        </a:lt1>
        <a:dk2>
          <a:srgbClr val="FF6600"/>
        </a:dk2>
        <a:lt2>
          <a:srgbClr val="FFFFFF"/>
        </a:lt2>
        <a:accent1>
          <a:srgbClr val="CC6600"/>
        </a:accent1>
        <a:accent2>
          <a:srgbClr val="FF6600"/>
        </a:accent2>
        <a:accent3>
          <a:srgbClr val="FFB8AA"/>
        </a:accent3>
        <a:accent4>
          <a:srgbClr val="DADADA"/>
        </a:accent4>
        <a:accent5>
          <a:srgbClr val="E2B8AA"/>
        </a:accent5>
        <a:accent6>
          <a:srgbClr val="E75C00"/>
        </a:accent6>
        <a:hlink>
          <a:srgbClr val="FFFF99"/>
        </a:hlink>
        <a:folHlink>
          <a:srgbClr val="FFCC99"/>
        </a:folHlink>
      </a:clrScheme>
      <a:clrMap bg1="dk2" tx1="lt1" bg2="dk1" tx2="lt2" accent1="accent1" accent2="accent2" accent3="accent3" accent4="accent4" accent5="accent5" accent6="accent6" hlink="hlink" folHlink="folHlink"/>
    </a:extraClrScheme>
    <a:extraClrScheme>
      <a:clrScheme name="Ocean 8">
        <a:dk1>
          <a:srgbClr val="000000"/>
        </a:dk1>
        <a:lt1>
          <a:srgbClr val="FFFFFF"/>
        </a:lt1>
        <a:dk2>
          <a:srgbClr val="FFBA2F"/>
        </a:dk2>
        <a:lt2>
          <a:srgbClr val="A50021"/>
        </a:lt2>
        <a:accent1>
          <a:srgbClr val="FF6600"/>
        </a:accent1>
        <a:accent2>
          <a:srgbClr val="CC6600"/>
        </a:accent2>
        <a:accent3>
          <a:srgbClr val="FFD9AD"/>
        </a:accent3>
        <a:accent4>
          <a:srgbClr val="DADADA"/>
        </a:accent4>
        <a:accent5>
          <a:srgbClr val="FFB8AA"/>
        </a:accent5>
        <a:accent6>
          <a:srgbClr val="B95C00"/>
        </a:accent6>
        <a:hlink>
          <a:srgbClr val="663300"/>
        </a:hlink>
        <a:folHlink>
          <a:srgbClr val="CC990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345</TotalTime>
  <Words>2267</Words>
  <Application>Microsoft Office PowerPoint</Application>
  <PresentationFormat>Widescreen</PresentationFormat>
  <Paragraphs>238</Paragraphs>
  <Slides>38</Slides>
  <Notes>4</Notes>
  <HiddenSlides>0</HiddenSlides>
  <MMClips>0</MMClips>
  <ScaleCrop>false</ScaleCrop>
  <HeadingPairs>
    <vt:vector size="6" baseType="variant">
      <vt:variant>
        <vt:lpstr>Fonts Used</vt:lpstr>
      </vt:variant>
      <vt:variant>
        <vt:i4>8</vt:i4>
      </vt:variant>
      <vt:variant>
        <vt:lpstr>Theme</vt:lpstr>
      </vt:variant>
      <vt:variant>
        <vt:i4>5</vt:i4>
      </vt:variant>
      <vt:variant>
        <vt:lpstr>Slide Titles</vt:lpstr>
      </vt:variant>
      <vt:variant>
        <vt:i4>38</vt:i4>
      </vt:variant>
    </vt:vector>
  </HeadingPairs>
  <TitlesOfParts>
    <vt:vector size="51" baseType="lpstr">
      <vt:lpstr>Arial</vt:lpstr>
      <vt:lpstr>Arial Rounded MT Bold</vt:lpstr>
      <vt:lpstr>Calibri</vt:lpstr>
      <vt:lpstr>Calibri Light</vt:lpstr>
      <vt:lpstr>Century Gothic</vt:lpstr>
      <vt:lpstr>Tahoma</vt:lpstr>
      <vt:lpstr>Times New Roman</vt:lpstr>
      <vt:lpstr>Wingdings</vt:lpstr>
      <vt:lpstr>Office Theme</vt:lpstr>
      <vt:lpstr>1_Office Theme</vt:lpstr>
      <vt:lpstr>2_Office Theme</vt:lpstr>
      <vt:lpstr>3_Office Theme</vt:lpstr>
      <vt:lpstr>Ocean</vt:lpstr>
      <vt:lpstr>PowerPoint Presentation</vt:lpstr>
      <vt:lpstr>PowerPoint Presentation</vt:lpstr>
      <vt:lpstr>PowerPoint Presentation</vt:lpstr>
      <vt:lpstr>Blue Ocean Strategy (Strategi Samudera Biru)</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Kerangka Empat-Tindakan (Industri Anggur)</vt:lpstr>
      <vt:lpstr>Lakukan Rekonstruksi di luar  sekat batas Pasar (Market Boundaries) </vt:lpstr>
      <vt:lpstr>Lakukan Rekonstruksi di luar  sekat batas Pasar (Market Boundaries) </vt:lpstr>
      <vt:lpstr>Strategi Visualisasi</vt:lpstr>
      <vt:lpstr>Empat Tindakan: Eliminasi, Reduksi, Tingkatkan, Ciptakan</vt:lpstr>
      <vt:lpstr>Tiga pilar strategi BOS</vt:lpstr>
      <vt:lpstr>PowerPoint Presentation</vt:lpstr>
      <vt:lpstr>Latihan Strategi Kanvas</vt:lpstr>
      <vt:lpstr>Jaringan Kreasi (Creation Nets) dan Inovasi Terbuka (Open Innovation)</vt:lpstr>
      <vt:lpstr>Jaringan kreasi (Creation Nets)</vt:lpstr>
      <vt:lpstr>Dampak positif (The Positive Press)</vt:lpstr>
      <vt:lpstr>Dampak negatif</vt:lpstr>
      <vt:lpstr>Bekerjanya Jaringan Kreasi</vt:lpstr>
      <vt:lpstr>Bekerjanya Jaringan Kreasi</vt:lpstr>
      <vt:lpstr>Jaringan Kreasi – Ringkasan</vt:lpstr>
      <vt:lpstr>Jaringan kerja Personal</vt:lpstr>
      <vt:lpstr>PowerPoint Presentation</vt:lpstr>
      <vt:lpstr>Contoh lain Strategi Samudra Biru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Rudy Tarumingkeng</dc:creator>
  <cp:lastModifiedBy>Rudy Tarumingkeng</cp:lastModifiedBy>
  <cp:revision>9</cp:revision>
  <dcterms:created xsi:type="dcterms:W3CDTF">2022-05-10T11:34:13Z</dcterms:created>
  <dcterms:modified xsi:type="dcterms:W3CDTF">2026-09-04T23:38:27Z</dcterms:modified>
</cp:coreProperties>
</file>