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9" r:id="rId1"/>
    <p:sldMasterId id="2147483774" r:id="rId2"/>
  </p:sldMasterIdLst>
  <p:notesMasterIdLst>
    <p:notesMasterId r:id="rId26"/>
  </p:notesMasterIdLst>
  <p:handoutMasterIdLst>
    <p:handoutMasterId r:id="rId27"/>
  </p:handoutMasterIdLst>
  <p:sldIdLst>
    <p:sldId id="685" r:id="rId3"/>
    <p:sldId id="256" r:id="rId4"/>
    <p:sldId id="638" r:id="rId5"/>
    <p:sldId id="547" r:id="rId6"/>
    <p:sldId id="664" r:id="rId7"/>
    <p:sldId id="645" r:id="rId8"/>
    <p:sldId id="647" r:id="rId9"/>
    <p:sldId id="553" r:id="rId10"/>
    <p:sldId id="681" r:id="rId11"/>
    <p:sldId id="660" r:id="rId12"/>
    <p:sldId id="637" r:id="rId13"/>
    <p:sldId id="648" r:id="rId14"/>
    <p:sldId id="649" r:id="rId15"/>
    <p:sldId id="661" r:id="rId16"/>
    <p:sldId id="593" r:id="rId17"/>
    <p:sldId id="651" r:id="rId18"/>
    <p:sldId id="686" r:id="rId19"/>
    <p:sldId id="656" r:id="rId20"/>
    <p:sldId id="657" r:id="rId21"/>
    <p:sldId id="658" r:id="rId22"/>
    <p:sldId id="687" r:id="rId23"/>
    <p:sldId id="688" r:id="rId24"/>
    <p:sldId id="564" r:id="rId25"/>
  </p:sldIdLst>
  <p:sldSz cx="9144000" cy="6858000" type="screen4x3"/>
  <p:notesSz cx="6985000" cy="9271000"/>
  <p:defaultTextStyle>
    <a:defPPr>
      <a:defRPr lang="en-US"/>
    </a:defPPr>
    <a:lvl1pPr algn="l" rtl="0" eaLnBrk="0" fontAlgn="base" hangingPunct="0">
      <a:spcBef>
        <a:spcPct val="0"/>
      </a:spcBef>
      <a:spcAft>
        <a:spcPct val="0"/>
      </a:spcAft>
      <a:defRPr kumimoji="1" sz="30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umimoji="1" sz="30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umimoji="1" sz="30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umimoji="1" sz="30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umimoji="1" sz="3000" kern="1200">
        <a:solidFill>
          <a:schemeClr val="tx1"/>
        </a:solidFill>
        <a:latin typeface="Arial" panose="020B0604020202020204" pitchFamily="34" charset="0"/>
        <a:ea typeface="+mn-ea"/>
        <a:cs typeface="+mn-cs"/>
      </a:defRPr>
    </a:lvl5pPr>
    <a:lvl6pPr marL="2286000" algn="l" defTabSz="914400" rtl="0" eaLnBrk="1" latinLnBrk="0" hangingPunct="1">
      <a:defRPr kumimoji="1" sz="3000" kern="1200">
        <a:solidFill>
          <a:schemeClr val="tx1"/>
        </a:solidFill>
        <a:latin typeface="Arial" panose="020B0604020202020204" pitchFamily="34" charset="0"/>
        <a:ea typeface="+mn-ea"/>
        <a:cs typeface="+mn-cs"/>
      </a:defRPr>
    </a:lvl6pPr>
    <a:lvl7pPr marL="2743200" algn="l" defTabSz="914400" rtl="0" eaLnBrk="1" latinLnBrk="0" hangingPunct="1">
      <a:defRPr kumimoji="1" sz="3000" kern="1200">
        <a:solidFill>
          <a:schemeClr val="tx1"/>
        </a:solidFill>
        <a:latin typeface="Arial" panose="020B0604020202020204" pitchFamily="34" charset="0"/>
        <a:ea typeface="+mn-ea"/>
        <a:cs typeface="+mn-cs"/>
      </a:defRPr>
    </a:lvl7pPr>
    <a:lvl8pPr marL="3200400" algn="l" defTabSz="914400" rtl="0" eaLnBrk="1" latinLnBrk="0" hangingPunct="1">
      <a:defRPr kumimoji="1" sz="3000" kern="1200">
        <a:solidFill>
          <a:schemeClr val="tx1"/>
        </a:solidFill>
        <a:latin typeface="Arial" panose="020B0604020202020204" pitchFamily="34" charset="0"/>
        <a:ea typeface="+mn-ea"/>
        <a:cs typeface="+mn-cs"/>
      </a:defRPr>
    </a:lvl8pPr>
    <a:lvl9pPr marL="3657600" algn="l" defTabSz="914400" rtl="0" eaLnBrk="1" latinLnBrk="0" hangingPunct="1">
      <a:defRPr kumimoji="1" sz="30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0">
          <p15:clr>
            <a:srgbClr val="A4A3A4"/>
          </p15:clr>
        </p15:guide>
        <p15:guide id="2" pos="220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C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3145" autoAdjust="0"/>
    <p:restoredTop sz="85396" autoAdjust="0"/>
  </p:normalViewPr>
  <p:slideViewPr>
    <p:cSldViewPr>
      <p:cViewPr varScale="1">
        <p:scale>
          <a:sx n="76" d="100"/>
          <a:sy n="76" d="100"/>
        </p:scale>
        <p:origin x="235" y="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4814"/>
    </p:cViewPr>
  </p:sorterViewPr>
  <p:notesViewPr>
    <p:cSldViewPr>
      <p:cViewPr varScale="1">
        <p:scale>
          <a:sx n="39" d="100"/>
          <a:sy n="39" d="100"/>
        </p:scale>
        <p:origin x="-1518" y="-108"/>
      </p:cViewPr>
      <p:guideLst>
        <p:guide orient="horz" pos="2920"/>
        <p:guide pos="220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2738" name="Rectangle 2">
            <a:extLst>
              <a:ext uri="{FF2B5EF4-FFF2-40B4-BE49-F238E27FC236}">
                <a16:creationId xmlns:a16="http://schemas.microsoft.com/office/drawing/2014/main" id="{D30AD0B7-A992-46F8-882C-46549D73801E}"/>
              </a:ext>
            </a:extLst>
          </p:cNvPr>
          <p:cNvSpPr>
            <a:spLocks noGrp="1" noChangeArrowheads="1"/>
          </p:cNvSpPr>
          <p:nvPr>
            <p:ph type="hdr" sz="quarter"/>
          </p:nvPr>
        </p:nvSpPr>
        <p:spPr bwMode="auto">
          <a:xfrm>
            <a:off x="0" y="0"/>
            <a:ext cx="3027363"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885" tIns="46442" rIns="92885" bIns="46442" numCol="1" anchor="t" anchorCtr="0" compatLnSpc="1">
            <a:prstTxWarp prst="textNoShape">
              <a:avLst/>
            </a:prstTxWarp>
          </a:bodyPr>
          <a:lstStyle>
            <a:lvl1pPr defTabSz="928688" eaLnBrk="1" hangingPunct="1">
              <a:spcBef>
                <a:spcPct val="20000"/>
              </a:spcBef>
              <a:buFontTx/>
              <a:buNone/>
              <a:defRPr kumimoji="0" sz="1200">
                <a:latin typeface="Tahoma" charset="0"/>
              </a:defRPr>
            </a:lvl1pPr>
          </a:lstStyle>
          <a:p>
            <a:pPr>
              <a:defRPr/>
            </a:pPr>
            <a:endParaRPr lang="en-US" altLang="id-ID"/>
          </a:p>
        </p:txBody>
      </p:sp>
      <p:sp>
        <p:nvSpPr>
          <p:cNvPr id="372739" name="Rectangle 3">
            <a:extLst>
              <a:ext uri="{FF2B5EF4-FFF2-40B4-BE49-F238E27FC236}">
                <a16:creationId xmlns:a16="http://schemas.microsoft.com/office/drawing/2014/main" id="{C6ABCB9F-B62E-46E4-BA8D-ED05E5430254}"/>
              </a:ext>
            </a:extLst>
          </p:cNvPr>
          <p:cNvSpPr>
            <a:spLocks noGrp="1" noChangeArrowheads="1"/>
          </p:cNvSpPr>
          <p:nvPr>
            <p:ph type="dt" sz="quarter" idx="1"/>
          </p:nvPr>
        </p:nvSpPr>
        <p:spPr bwMode="auto">
          <a:xfrm>
            <a:off x="3957638" y="0"/>
            <a:ext cx="3027362"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885" tIns="46442" rIns="92885" bIns="46442" numCol="1" anchor="t" anchorCtr="0" compatLnSpc="1">
            <a:prstTxWarp prst="textNoShape">
              <a:avLst/>
            </a:prstTxWarp>
          </a:bodyPr>
          <a:lstStyle>
            <a:lvl1pPr algn="r" defTabSz="928688" eaLnBrk="1" hangingPunct="1">
              <a:spcBef>
                <a:spcPct val="20000"/>
              </a:spcBef>
              <a:buFontTx/>
              <a:buNone/>
              <a:defRPr kumimoji="0" sz="1200">
                <a:latin typeface="Tahoma" charset="0"/>
              </a:defRPr>
            </a:lvl1pPr>
          </a:lstStyle>
          <a:p>
            <a:pPr>
              <a:defRPr/>
            </a:pPr>
            <a:endParaRPr lang="en-US" altLang="id-ID"/>
          </a:p>
        </p:txBody>
      </p:sp>
      <p:sp>
        <p:nvSpPr>
          <p:cNvPr id="372740" name="Rectangle 4">
            <a:extLst>
              <a:ext uri="{FF2B5EF4-FFF2-40B4-BE49-F238E27FC236}">
                <a16:creationId xmlns:a16="http://schemas.microsoft.com/office/drawing/2014/main" id="{0673D51D-E348-4925-9398-9FB7BC3D7AA4}"/>
              </a:ext>
            </a:extLst>
          </p:cNvPr>
          <p:cNvSpPr>
            <a:spLocks noGrp="1" noChangeArrowheads="1"/>
          </p:cNvSpPr>
          <p:nvPr>
            <p:ph type="ftr" sz="quarter" idx="2"/>
          </p:nvPr>
        </p:nvSpPr>
        <p:spPr bwMode="auto">
          <a:xfrm>
            <a:off x="0" y="8807450"/>
            <a:ext cx="3027363"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885" tIns="46442" rIns="92885" bIns="46442" numCol="1" anchor="b" anchorCtr="0" compatLnSpc="1">
            <a:prstTxWarp prst="textNoShape">
              <a:avLst/>
            </a:prstTxWarp>
          </a:bodyPr>
          <a:lstStyle>
            <a:lvl1pPr defTabSz="928688" eaLnBrk="1" hangingPunct="1">
              <a:spcBef>
                <a:spcPct val="20000"/>
              </a:spcBef>
              <a:buFontTx/>
              <a:buNone/>
              <a:defRPr kumimoji="0" sz="1200">
                <a:latin typeface="Tahoma" charset="0"/>
              </a:defRPr>
            </a:lvl1pPr>
          </a:lstStyle>
          <a:p>
            <a:pPr>
              <a:defRPr/>
            </a:pPr>
            <a:endParaRPr lang="en-US" altLang="id-ID"/>
          </a:p>
        </p:txBody>
      </p:sp>
      <p:sp>
        <p:nvSpPr>
          <p:cNvPr id="372741" name="Rectangle 5">
            <a:extLst>
              <a:ext uri="{FF2B5EF4-FFF2-40B4-BE49-F238E27FC236}">
                <a16:creationId xmlns:a16="http://schemas.microsoft.com/office/drawing/2014/main" id="{34BF5FE2-B681-47CF-9A02-1A76C25A2942}"/>
              </a:ext>
            </a:extLst>
          </p:cNvPr>
          <p:cNvSpPr>
            <a:spLocks noGrp="1" noChangeArrowheads="1"/>
          </p:cNvSpPr>
          <p:nvPr>
            <p:ph type="sldNum" sz="quarter" idx="3"/>
          </p:nvPr>
        </p:nvSpPr>
        <p:spPr bwMode="auto">
          <a:xfrm>
            <a:off x="3957638" y="8807450"/>
            <a:ext cx="3027362"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885" tIns="46442" rIns="92885" bIns="46442" numCol="1" anchor="b" anchorCtr="0" compatLnSpc="1">
            <a:prstTxWarp prst="textNoShape">
              <a:avLst/>
            </a:prstTxWarp>
          </a:bodyPr>
          <a:lstStyle>
            <a:lvl1pPr algn="r" defTabSz="928688" eaLnBrk="1" hangingPunct="1">
              <a:spcBef>
                <a:spcPct val="20000"/>
              </a:spcBef>
              <a:defRPr kumimoji="0" sz="1200">
                <a:latin typeface="Tahoma" panose="020B0604030504040204" pitchFamily="34" charset="0"/>
              </a:defRPr>
            </a:lvl1pPr>
          </a:lstStyle>
          <a:p>
            <a:fld id="{656E5A2B-D129-4859-81CD-D63EE1CD011A}" type="slidenum">
              <a:rPr lang="en-US" altLang="id-ID"/>
              <a:pPr/>
              <a:t>‹#›</a:t>
            </a:fld>
            <a:endParaRPr lang="en-US" altLang="id-ID"/>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2510" name="Rectangle 14">
            <a:extLst>
              <a:ext uri="{FF2B5EF4-FFF2-40B4-BE49-F238E27FC236}">
                <a16:creationId xmlns:a16="http://schemas.microsoft.com/office/drawing/2014/main" id="{61051B3D-553A-4A1B-8A59-F3F7AED9BDC4}"/>
              </a:ext>
            </a:extLst>
          </p:cNvPr>
          <p:cNvSpPr>
            <a:spLocks noGrp="1" noChangeArrowheads="1"/>
          </p:cNvSpPr>
          <p:nvPr>
            <p:ph type="hdr" sz="quarter"/>
          </p:nvPr>
        </p:nvSpPr>
        <p:spPr bwMode="auto">
          <a:xfrm>
            <a:off x="0" y="0"/>
            <a:ext cx="3027363"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885" tIns="46442" rIns="92885" bIns="46442" numCol="1" anchor="t" anchorCtr="0" compatLnSpc="1">
            <a:prstTxWarp prst="textNoShape">
              <a:avLst/>
            </a:prstTxWarp>
          </a:bodyPr>
          <a:lstStyle>
            <a:lvl1pPr defTabSz="928688" eaLnBrk="0" hangingPunct="0">
              <a:spcBef>
                <a:spcPct val="20000"/>
              </a:spcBef>
              <a:buFontTx/>
              <a:buNone/>
              <a:defRPr kumimoji="0" sz="1200">
                <a:latin typeface="Tahoma" charset="0"/>
              </a:defRPr>
            </a:lvl1pPr>
          </a:lstStyle>
          <a:p>
            <a:pPr>
              <a:defRPr/>
            </a:pPr>
            <a:endParaRPr lang="en-US" altLang="id-ID"/>
          </a:p>
        </p:txBody>
      </p:sp>
      <p:sp>
        <p:nvSpPr>
          <p:cNvPr id="14339" name="Rectangle 15">
            <a:extLst>
              <a:ext uri="{FF2B5EF4-FFF2-40B4-BE49-F238E27FC236}">
                <a16:creationId xmlns:a16="http://schemas.microsoft.com/office/drawing/2014/main" id="{2C825EF8-E74A-4497-8656-104BE10864D0}"/>
              </a:ext>
            </a:extLst>
          </p:cNvPr>
          <p:cNvSpPr>
            <a:spLocks noGrp="1" noRot="1" noChangeAspect="1" noChangeArrowheads="1" noTextEdit="1"/>
          </p:cNvSpPr>
          <p:nvPr>
            <p:ph type="sldImg" idx="2"/>
          </p:nvPr>
        </p:nvSpPr>
        <p:spPr bwMode="auto">
          <a:xfrm>
            <a:off x="1174750" y="695325"/>
            <a:ext cx="4635500" cy="347662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62512" name="Rectangle 16">
            <a:extLst>
              <a:ext uri="{FF2B5EF4-FFF2-40B4-BE49-F238E27FC236}">
                <a16:creationId xmlns:a16="http://schemas.microsoft.com/office/drawing/2014/main" id="{9AB359BC-B481-4D5B-80A2-1DB39817D383}"/>
              </a:ext>
            </a:extLst>
          </p:cNvPr>
          <p:cNvSpPr>
            <a:spLocks noGrp="1" noChangeArrowheads="1"/>
          </p:cNvSpPr>
          <p:nvPr>
            <p:ph type="body" sz="quarter" idx="3"/>
          </p:nvPr>
        </p:nvSpPr>
        <p:spPr bwMode="auto">
          <a:xfrm>
            <a:off x="931863" y="4403725"/>
            <a:ext cx="5121275" cy="4171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885" tIns="46442" rIns="92885" bIns="46442" numCol="1" anchor="t" anchorCtr="0" compatLnSpc="1">
            <a:prstTxWarp prst="textNoShape">
              <a:avLst/>
            </a:prstTxWarp>
          </a:bodyPr>
          <a:lstStyle/>
          <a:p>
            <a:pPr lvl="0"/>
            <a:r>
              <a:rPr lang="en-US" altLang="id-ID" noProof="0"/>
              <a:t>Click to edit Master text styles</a:t>
            </a:r>
          </a:p>
          <a:p>
            <a:pPr lvl="1"/>
            <a:r>
              <a:rPr lang="en-US" altLang="id-ID" noProof="0"/>
              <a:t>Second level</a:t>
            </a:r>
          </a:p>
          <a:p>
            <a:pPr lvl="2"/>
            <a:r>
              <a:rPr lang="en-US" altLang="id-ID" noProof="0"/>
              <a:t>Third level</a:t>
            </a:r>
          </a:p>
          <a:p>
            <a:pPr lvl="3"/>
            <a:r>
              <a:rPr lang="en-US" altLang="id-ID" noProof="0"/>
              <a:t>Fourth level</a:t>
            </a:r>
          </a:p>
          <a:p>
            <a:pPr lvl="4"/>
            <a:r>
              <a:rPr lang="en-US" altLang="id-ID" noProof="0"/>
              <a:t>Fifth level</a:t>
            </a:r>
          </a:p>
        </p:txBody>
      </p:sp>
      <p:sp>
        <p:nvSpPr>
          <p:cNvPr id="362513" name="Rectangle 17">
            <a:extLst>
              <a:ext uri="{FF2B5EF4-FFF2-40B4-BE49-F238E27FC236}">
                <a16:creationId xmlns:a16="http://schemas.microsoft.com/office/drawing/2014/main" id="{53828492-8CE8-429B-A9BE-0880196D1812}"/>
              </a:ext>
            </a:extLst>
          </p:cNvPr>
          <p:cNvSpPr>
            <a:spLocks noGrp="1" noChangeArrowheads="1"/>
          </p:cNvSpPr>
          <p:nvPr>
            <p:ph type="dt" idx="1"/>
          </p:nvPr>
        </p:nvSpPr>
        <p:spPr bwMode="auto">
          <a:xfrm>
            <a:off x="3957638" y="0"/>
            <a:ext cx="3027362"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885" tIns="46442" rIns="92885" bIns="46442" numCol="1" anchor="t" anchorCtr="0" compatLnSpc="1">
            <a:prstTxWarp prst="textNoShape">
              <a:avLst/>
            </a:prstTxWarp>
          </a:bodyPr>
          <a:lstStyle>
            <a:lvl1pPr algn="r" defTabSz="928688" eaLnBrk="0" hangingPunct="0">
              <a:spcBef>
                <a:spcPct val="20000"/>
              </a:spcBef>
              <a:buFontTx/>
              <a:buNone/>
              <a:defRPr kumimoji="0" sz="1200">
                <a:latin typeface="Tahoma" charset="0"/>
              </a:defRPr>
            </a:lvl1pPr>
          </a:lstStyle>
          <a:p>
            <a:pPr>
              <a:defRPr/>
            </a:pPr>
            <a:endParaRPr lang="en-US" altLang="id-ID"/>
          </a:p>
        </p:txBody>
      </p:sp>
      <p:sp>
        <p:nvSpPr>
          <p:cNvPr id="362514" name="Rectangle 18">
            <a:extLst>
              <a:ext uri="{FF2B5EF4-FFF2-40B4-BE49-F238E27FC236}">
                <a16:creationId xmlns:a16="http://schemas.microsoft.com/office/drawing/2014/main" id="{DD527B89-0D65-4347-9574-3EAD9607DFFD}"/>
              </a:ext>
            </a:extLst>
          </p:cNvPr>
          <p:cNvSpPr>
            <a:spLocks noGrp="1" noChangeArrowheads="1"/>
          </p:cNvSpPr>
          <p:nvPr>
            <p:ph type="ftr" sz="quarter" idx="4"/>
          </p:nvPr>
        </p:nvSpPr>
        <p:spPr bwMode="auto">
          <a:xfrm>
            <a:off x="0" y="8807450"/>
            <a:ext cx="3027363"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885" tIns="46442" rIns="92885" bIns="46442" numCol="1" anchor="b" anchorCtr="0" compatLnSpc="1">
            <a:prstTxWarp prst="textNoShape">
              <a:avLst/>
            </a:prstTxWarp>
          </a:bodyPr>
          <a:lstStyle>
            <a:lvl1pPr defTabSz="928688" eaLnBrk="0" hangingPunct="0">
              <a:spcBef>
                <a:spcPct val="20000"/>
              </a:spcBef>
              <a:buFontTx/>
              <a:buNone/>
              <a:defRPr kumimoji="0" sz="1200">
                <a:latin typeface="Tahoma" charset="0"/>
              </a:defRPr>
            </a:lvl1pPr>
          </a:lstStyle>
          <a:p>
            <a:pPr>
              <a:defRPr/>
            </a:pPr>
            <a:endParaRPr lang="en-US" altLang="id-ID"/>
          </a:p>
        </p:txBody>
      </p:sp>
      <p:sp>
        <p:nvSpPr>
          <p:cNvPr id="362515" name="Rectangle 19">
            <a:extLst>
              <a:ext uri="{FF2B5EF4-FFF2-40B4-BE49-F238E27FC236}">
                <a16:creationId xmlns:a16="http://schemas.microsoft.com/office/drawing/2014/main" id="{1D1D7830-5C94-4C65-B35C-A07010E394FF}"/>
              </a:ext>
            </a:extLst>
          </p:cNvPr>
          <p:cNvSpPr>
            <a:spLocks noGrp="1" noChangeArrowheads="1"/>
          </p:cNvSpPr>
          <p:nvPr>
            <p:ph type="sldNum" sz="quarter" idx="5"/>
          </p:nvPr>
        </p:nvSpPr>
        <p:spPr bwMode="auto">
          <a:xfrm>
            <a:off x="3957638" y="8807450"/>
            <a:ext cx="3027362"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885" tIns="46442" rIns="92885" bIns="46442" numCol="1" anchor="b" anchorCtr="0" compatLnSpc="1">
            <a:prstTxWarp prst="textNoShape">
              <a:avLst/>
            </a:prstTxWarp>
          </a:bodyPr>
          <a:lstStyle>
            <a:lvl1pPr algn="r" defTabSz="928688">
              <a:spcBef>
                <a:spcPct val="20000"/>
              </a:spcBef>
              <a:defRPr kumimoji="0" sz="1200">
                <a:latin typeface="Tahoma" panose="020B0604030504040204" pitchFamily="34" charset="0"/>
              </a:defRPr>
            </a:lvl1pPr>
          </a:lstStyle>
          <a:p>
            <a:fld id="{F9E7B462-4F49-4493-8C48-6D8A8F4A252D}" type="slidenum">
              <a:rPr lang="en-US" altLang="id-ID"/>
              <a:pPr/>
              <a:t>‹#›</a:t>
            </a:fld>
            <a:endParaRPr lang="en-US" altLang="id-ID"/>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9">
            <a:extLst>
              <a:ext uri="{FF2B5EF4-FFF2-40B4-BE49-F238E27FC236}">
                <a16:creationId xmlns:a16="http://schemas.microsoft.com/office/drawing/2014/main" id="{C209142C-3587-4E27-BEEF-275725AE0134}"/>
              </a:ext>
            </a:extLst>
          </p:cNvPr>
          <p:cNvSpPr>
            <a:spLocks noGrp="1" noChangeArrowheads="1"/>
          </p:cNvSpPr>
          <p:nvPr>
            <p:ph type="sldNum" sz="quarter" idx="5"/>
          </p:nvPr>
        </p:nvSpPr>
        <p:spPr>
          <a:noFill/>
        </p:spPr>
        <p:txBody>
          <a:bodyPr/>
          <a:lstStyle>
            <a:lvl1pPr defTabSz="928688">
              <a:spcBef>
                <a:spcPct val="30000"/>
              </a:spcBef>
              <a:defRPr kumimoji="1" sz="1200">
                <a:solidFill>
                  <a:schemeClr val="tx1"/>
                </a:solidFill>
                <a:latin typeface="Times New Roman" panose="02020603050405020304" pitchFamily="18" charset="0"/>
              </a:defRPr>
            </a:lvl1pPr>
            <a:lvl2pPr marL="742950" indent="-285750" defTabSz="928688">
              <a:spcBef>
                <a:spcPct val="30000"/>
              </a:spcBef>
              <a:defRPr kumimoji="1" sz="1200">
                <a:solidFill>
                  <a:schemeClr val="tx1"/>
                </a:solidFill>
                <a:latin typeface="Times New Roman" panose="02020603050405020304" pitchFamily="18" charset="0"/>
              </a:defRPr>
            </a:lvl2pPr>
            <a:lvl3pPr marL="1143000" indent="-228600" defTabSz="928688">
              <a:spcBef>
                <a:spcPct val="30000"/>
              </a:spcBef>
              <a:defRPr kumimoji="1" sz="1200">
                <a:solidFill>
                  <a:schemeClr val="tx1"/>
                </a:solidFill>
                <a:latin typeface="Times New Roman" panose="02020603050405020304" pitchFamily="18" charset="0"/>
              </a:defRPr>
            </a:lvl3pPr>
            <a:lvl4pPr marL="1600200" indent="-228600" defTabSz="928688">
              <a:spcBef>
                <a:spcPct val="30000"/>
              </a:spcBef>
              <a:defRPr kumimoji="1" sz="1200">
                <a:solidFill>
                  <a:schemeClr val="tx1"/>
                </a:solidFill>
                <a:latin typeface="Times New Roman" panose="02020603050405020304" pitchFamily="18" charset="0"/>
              </a:defRPr>
            </a:lvl4pPr>
            <a:lvl5pPr marL="2057400" indent="-228600" defTabSz="928688">
              <a:spcBef>
                <a:spcPct val="30000"/>
              </a:spcBef>
              <a:defRPr kumimoji="1" sz="1200">
                <a:solidFill>
                  <a:schemeClr val="tx1"/>
                </a:solidFill>
                <a:latin typeface="Times New Roman" panose="02020603050405020304" pitchFamily="18" charset="0"/>
              </a:defRPr>
            </a:lvl5pPr>
            <a:lvl6pPr marL="2514600" indent="-228600" defTabSz="928688" eaLnBrk="0" fontAlgn="base" hangingPunct="0">
              <a:spcBef>
                <a:spcPct val="30000"/>
              </a:spcBef>
              <a:spcAft>
                <a:spcPct val="0"/>
              </a:spcAft>
              <a:defRPr kumimoji="1" sz="1200">
                <a:solidFill>
                  <a:schemeClr val="tx1"/>
                </a:solidFill>
                <a:latin typeface="Times New Roman" panose="02020603050405020304" pitchFamily="18" charset="0"/>
              </a:defRPr>
            </a:lvl6pPr>
            <a:lvl7pPr marL="2971800" indent="-228600" defTabSz="928688" eaLnBrk="0" fontAlgn="base" hangingPunct="0">
              <a:spcBef>
                <a:spcPct val="30000"/>
              </a:spcBef>
              <a:spcAft>
                <a:spcPct val="0"/>
              </a:spcAft>
              <a:defRPr kumimoji="1" sz="1200">
                <a:solidFill>
                  <a:schemeClr val="tx1"/>
                </a:solidFill>
                <a:latin typeface="Times New Roman" panose="02020603050405020304" pitchFamily="18" charset="0"/>
              </a:defRPr>
            </a:lvl7pPr>
            <a:lvl8pPr marL="3429000" indent="-228600" defTabSz="928688" eaLnBrk="0" fontAlgn="base" hangingPunct="0">
              <a:spcBef>
                <a:spcPct val="30000"/>
              </a:spcBef>
              <a:spcAft>
                <a:spcPct val="0"/>
              </a:spcAft>
              <a:defRPr kumimoji="1" sz="1200">
                <a:solidFill>
                  <a:schemeClr val="tx1"/>
                </a:solidFill>
                <a:latin typeface="Times New Roman" panose="02020603050405020304" pitchFamily="18" charset="0"/>
              </a:defRPr>
            </a:lvl8pPr>
            <a:lvl9pPr marL="3886200" indent="-228600" defTabSz="928688"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a:spcBef>
                <a:spcPct val="20000"/>
              </a:spcBef>
            </a:pPr>
            <a:fld id="{021D3FD8-754F-46C5-A435-87F50BB96D60}" type="slidenum">
              <a:rPr kumimoji="0" lang="en-US" altLang="id-ID">
                <a:latin typeface="Tahoma" panose="020B0604030504040204" pitchFamily="34" charset="0"/>
              </a:rPr>
              <a:pPr>
                <a:spcBef>
                  <a:spcPct val="20000"/>
                </a:spcBef>
              </a:pPr>
              <a:t>2</a:t>
            </a:fld>
            <a:endParaRPr kumimoji="0" lang="en-US" altLang="id-ID">
              <a:latin typeface="Tahoma" panose="020B0604030504040204" pitchFamily="34" charset="0"/>
            </a:endParaRPr>
          </a:p>
        </p:txBody>
      </p:sp>
      <p:sp>
        <p:nvSpPr>
          <p:cNvPr id="18435" name="Rectangle 2">
            <a:extLst>
              <a:ext uri="{FF2B5EF4-FFF2-40B4-BE49-F238E27FC236}">
                <a16:creationId xmlns:a16="http://schemas.microsoft.com/office/drawing/2014/main" id="{959D932A-08E8-4D23-952A-28E8C4679E54}"/>
              </a:ext>
            </a:extLst>
          </p:cNvPr>
          <p:cNvSpPr>
            <a:spLocks noGrp="1" noRot="1" noChangeAspect="1" noChangeArrowheads="1" noTextEdit="1"/>
          </p:cNvSpPr>
          <p:nvPr>
            <p:ph type="sldImg"/>
          </p:nvPr>
        </p:nvSpPr>
        <p:spPr>
          <a:ln/>
        </p:spPr>
      </p:sp>
      <p:sp>
        <p:nvSpPr>
          <p:cNvPr id="18436" name="Rectangle 3">
            <a:extLst>
              <a:ext uri="{FF2B5EF4-FFF2-40B4-BE49-F238E27FC236}">
                <a16:creationId xmlns:a16="http://schemas.microsoft.com/office/drawing/2014/main" id="{E3EB478A-BCBD-4D3A-B96A-62E2E2414394}"/>
              </a:ext>
            </a:extLst>
          </p:cNvPr>
          <p:cNvSpPr>
            <a:spLocks noGrp="1" noChangeArrowheads="1"/>
          </p:cNvSpPr>
          <p:nvPr>
            <p:ph type="body" idx="1"/>
          </p:nvPr>
        </p:nvSpPr>
        <p:spPr>
          <a:noFill/>
        </p:spPr>
        <p:txBody>
          <a:bodyPr/>
          <a:lstStyle/>
          <a:p>
            <a:r>
              <a:rPr lang="en-US" altLang="id-ID">
                <a:latin typeface="Times New Roman" panose="02020603050405020304" pitchFamily="18" charset="0"/>
              </a:rPr>
              <a:t>Frequently, presenters must deliver material of a technical nature to an audience unfamiliar with the topic or vocabulary.  The material may be complex or heavy with detail.  To present technical material effectively, use the following guidelines from Dale Carnegie Training®.</a:t>
            </a:r>
          </a:p>
          <a:p>
            <a:r>
              <a:rPr lang="en-US" altLang="id-ID">
                <a:latin typeface="Times New Roman" panose="02020603050405020304" pitchFamily="18" charset="0"/>
              </a:rPr>
              <a:t> </a:t>
            </a:r>
          </a:p>
          <a:p>
            <a:r>
              <a:rPr lang="en-US" altLang="id-ID">
                <a:latin typeface="Times New Roman" panose="02020603050405020304" pitchFamily="18" charset="0"/>
              </a:rPr>
              <a:t>Consider the amount of time available and prepare to organize your material.  Narrow your topic.  Divide your presentation into clear segments. Follow a logical progression. Maintain your focus throughout. Close the presentation with a summary, repetition of the key steps, or a logical conclusion.</a:t>
            </a:r>
          </a:p>
          <a:p>
            <a:r>
              <a:rPr lang="en-US" altLang="id-ID">
                <a:latin typeface="Times New Roman" panose="02020603050405020304" pitchFamily="18" charset="0"/>
              </a:rPr>
              <a:t> </a:t>
            </a:r>
          </a:p>
          <a:p>
            <a:r>
              <a:rPr lang="en-US" altLang="id-ID">
                <a:latin typeface="Times New Roman" panose="02020603050405020304" pitchFamily="18" charset="0"/>
              </a:rPr>
              <a:t>Keep your audience in mind at all times.  For example, be sure data is clear and information is relevant.  Keep the level of detail and vocabulary appropriate for the audience.  Use visuals to support key points or steps.  Keep alert to the needs of your listeners, and you will have a more receptive audience.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506" name="Rectangle 19">
            <a:extLst>
              <a:ext uri="{FF2B5EF4-FFF2-40B4-BE49-F238E27FC236}">
                <a16:creationId xmlns:a16="http://schemas.microsoft.com/office/drawing/2014/main" id="{A094B61F-850B-4024-93CB-B62354235FB3}"/>
              </a:ext>
            </a:extLst>
          </p:cNvPr>
          <p:cNvSpPr>
            <a:spLocks noGrp="1" noChangeArrowheads="1"/>
          </p:cNvSpPr>
          <p:nvPr>
            <p:ph type="sldNum" sz="quarter" idx="5"/>
          </p:nvPr>
        </p:nvSpPr>
        <p:spPr>
          <a:noFill/>
        </p:spPr>
        <p:txBody>
          <a:bodyPr/>
          <a:lstStyle>
            <a:lvl1pPr defTabSz="928688">
              <a:spcBef>
                <a:spcPct val="30000"/>
              </a:spcBef>
              <a:defRPr kumimoji="1" sz="1200">
                <a:solidFill>
                  <a:schemeClr val="tx1"/>
                </a:solidFill>
                <a:latin typeface="Times New Roman" panose="02020603050405020304" pitchFamily="18" charset="0"/>
              </a:defRPr>
            </a:lvl1pPr>
            <a:lvl2pPr marL="742950" indent="-285750" defTabSz="928688">
              <a:spcBef>
                <a:spcPct val="30000"/>
              </a:spcBef>
              <a:defRPr kumimoji="1" sz="1200">
                <a:solidFill>
                  <a:schemeClr val="tx1"/>
                </a:solidFill>
                <a:latin typeface="Times New Roman" panose="02020603050405020304" pitchFamily="18" charset="0"/>
              </a:defRPr>
            </a:lvl2pPr>
            <a:lvl3pPr marL="1143000" indent="-228600" defTabSz="928688">
              <a:spcBef>
                <a:spcPct val="30000"/>
              </a:spcBef>
              <a:defRPr kumimoji="1" sz="1200">
                <a:solidFill>
                  <a:schemeClr val="tx1"/>
                </a:solidFill>
                <a:latin typeface="Times New Roman" panose="02020603050405020304" pitchFamily="18" charset="0"/>
              </a:defRPr>
            </a:lvl3pPr>
            <a:lvl4pPr marL="1600200" indent="-228600" defTabSz="928688">
              <a:spcBef>
                <a:spcPct val="30000"/>
              </a:spcBef>
              <a:defRPr kumimoji="1" sz="1200">
                <a:solidFill>
                  <a:schemeClr val="tx1"/>
                </a:solidFill>
                <a:latin typeface="Times New Roman" panose="02020603050405020304" pitchFamily="18" charset="0"/>
              </a:defRPr>
            </a:lvl4pPr>
            <a:lvl5pPr marL="2057400" indent="-228600" defTabSz="928688">
              <a:spcBef>
                <a:spcPct val="30000"/>
              </a:spcBef>
              <a:defRPr kumimoji="1" sz="1200">
                <a:solidFill>
                  <a:schemeClr val="tx1"/>
                </a:solidFill>
                <a:latin typeface="Times New Roman" panose="02020603050405020304" pitchFamily="18" charset="0"/>
              </a:defRPr>
            </a:lvl5pPr>
            <a:lvl6pPr marL="2514600" indent="-228600" defTabSz="928688" eaLnBrk="0" fontAlgn="base" hangingPunct="0">
              <a:spcBef>
                <a:spcPct val="30000"/>
              </a:spcBef>
              <a:spcAft>
                <a:spcPct val="0"/>
              </a:spcAft>
              <a:defRPr kumimoji="1" sz="1200">
                <a:solidFill>
                  <a:schemeClr val="tx1"/>
                </a:solidFill>
                <a:latin typeface="Times New Roman" panose="02020603050405020304" pitchFamily="18" charset="0"/>
              </a:defRPr>
            </a:lvl6pPr>
            <a:lvl7pPr marL="2971800" indent="-228600" defTabSz="928688" eaLnBrk="0" fontAlgn="base" hangingPunct="0">
              <a:spcBef>
                <a:spcPct val="30000"/>
              </a:spcBef>
              <a:spcAft>
                <a:spcPct val="0"/>
              </a:spcAft>
              <a:defRPr kumimoji="1" sz="1200">
                <a:solidFill>
                  <a:schemeClr val="tx1"/>
                </a:solidFill>
                <a:latin typeface="Times New Roman" panose="02020603050405020304" pitchFamily="18" charset="0"/>
              </a:defRPr>
            </a:lvl7pPr>
            <a:lvl8pPr marL="3429000" indent="-228600" defTabSz="928688" eaLnBrk="0" fontAlgn="base" hangingPunct="0">
              <a:spcBef>
                <a:spcPct val="30000"/>
              </a:spcBef>
              <a:spcAft>
                <a:spcPct val="0"/>
              </a:spcAft>
              <a:defRPr kumimoji="1" sz="1200">
                <a:solidFill>
                  <a:schemeClr val="tx1"/>
                </a:solidFill>
                <a:latin typeface="Times New Roman" panose="02020603050405020304" pitchFamily="18" charset="0"/>
              </a:defRPr>
            </a:lvl8pPr>
            <a:lvl9pPr marL="3886200" indent="-228600" defTabSz="928688"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a:spcBef>
                <a:spcPct val="20000"/>
              </a:spcBef>
            </a:pPr>
            <a:fld id="{97B377E8-1818-4C38-A261-F46AEAE6CB5B}" type="slidenum">
              <a:rPr kumimoji="0" lang="en-US" altLang="id-ID">
                <a:latin typeface="Tahoma" panose="020B0604030504040204" pitchFamily="34" charset="0"/>
              </a:rPr>
              <a:pPr>
                <a:spcBef>
                  <a:spcPct val="20000"/>
                </a:spcBef>
              </a:pPr>
              <a:t>4</a:t>
            </a:fld>
            <a:endParaRPr kumimoji="0" lang="en-US" altLang="id-ID">
              <a:latin typeface="Tahoma" panose="020B0604030504040204" pitchFamily="34" charset="0"/>
            </a:endParaRPr>
          </a:p>
        </p:txBody>
      </p:sp>
      <p:sp>
        <p:nvSpPr>
          <p:cNvPr id="21507" name="Rectangle 2">
            <a:extLst>
              <a:ext uri="{FF2B5EF4-FFF2-40B4-BE49-F238E27FC236}">
                <a16:creationId xmlns:a16="http://schemas.microsoft.com/office/drawing/2014/main" id="{2928D434-411C-4255-97B4-92EAAD7C9C61}"/>
              </a:ext>
            </a:extLst>
          </p:cNvPr>
          <p:cNvSpPr>
            <a:spLocks noGrp="1" noRot="1" noChangeAspect="1" noChangeArrowheads="1" noTextEdit="1"/>
          </p:cNvSpPr>
          <p:nvPr>
            <p:ph type="sldImg"/>
          </p:nvPr>
        </p:nvSpPr>
        <p:spPr>
          <a:xfrm>
            <a:off x="1627188" y="1020763"/>
            <a:ext cx="4660900" cy="3495675"/>
          </a:xfrm>
          <a:solidFill>
            <a:srgbClr val="FFFFFF"/>
          </a:solidFill>
          <a:ln/>
        </p:spPr>
      </p:sp>
      <p:sp>
        <p:nvSpPr>
          <p:cNvPr id="21508" name="Rectangle 3">
            <a:extLst>
              <a:ext uri="{FF2B5EF4-FFF2-40B4-BE49-F238E27FC236}">
                <a16:creationId xmlns:a16="http://schemas.microsoft.com/office/drawing/2014/main" id="{FDBFCD57-42B1-4A8A-8103-637D4A08FA78}"/>
              </a:ext>
            </a:extLst>
          </p:cNvPr>
          <p:cNvSpPr>
            <a:spLocks noGrp="1" noChangeArrowheads="1"/>
          </p:cNvSpPr>
          <p:nvPr>
            <p:ph type="body" idx="1"/>
          </p:nvPr>
        </p:nvSpPr>
        <p:spPr>
          <a:xfrm>
            <a:off x="1208088" y="4854575"/>
            <a:ext cx="5507037" cy="3879850"/>
          </a:xfrm>
          <a:noFill/>
        </p:spPr>
        <p:txBody>
          <a:bodyPr wrap="none" anchor="ctr"/>
          <a:lstStyle/>
          <a:p>
            <a:endParaRPr lang="id-ID" altLang="id-ID">
              <a:latin typeface="Times New Roman" panose="02020603050405020304"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554" name="Rectangle 19">
            <a:extLst>
              <a:ext uri="{FF2B5EF4-FFF2-40B4-BE49-F238E27FC236}">
                <a16:creationId xmlns:a16="http://schemas.microsoft.com/office/drawing/2014/main" id="{AE859358-8382-4132-8751-309E7DF4E054}"/>
              </a:ext>
            </a:extLst>
          </p:cNvPr>
          <p:cNvSpPr>
            <a:spLocks noGrp="1" noChangeArrowheads="1"/>
          </p:cNvSpPr>
          <p:nvPr>
            <p:ph type="sldNum" sz="quarter" idx="5"/>
          </p:nvPr>
        </p:nvSpPr>
        <p:spPr>
          <a:noFill/>
        </p:spPr>
        <p:txBody>
          <a:bodyPr/>
          <a:lstStyle>
            <a:lvl1pPr defTabSz="928688">
              <a:spcBef>
                <a:spcPct val="30000"/>
              </a:spcBef>
              <a:defRPr kumimoji="1" sz="1200">
                <a:solidFill>
                  <a:schemeClr val="tx1"/>
                </a:solidFill>
                <a:latin typeface="Times New Roman" panose="02020603050405020304" pitchFamily="18" charset="0"/>
              </a:defRPr>
            </a:lvl1pPr>
            <a:lvl2pPr marL="742950" indent="-285750" defTabSz="928688">
              <a:spcBef>
                <a:spcPct val="30000"/>
              </a:spcBef>
              <a:defRPr kumimoji="1" sz="1200">
                <a:solidFill>
                  <a:schemeClr val="tx1"/>
                </a:solidFill>
                <a:latin typeface="Times New Roman" panose="02020603050405020304" pitchFamily="18" charset="0"/>
              </a:defRPr>
            </a:lvl2pPr>
            <a:lvl3pPr marL="1143000" indent="-228600" defTabSz="928688">
              <a:spcBef>
                <a:spcPct val="30000"/>
              </a:spcBef>
              <a:defRPr kumimoji="1" sz="1200">
                <a:solidFill>
                  <a:schemeClr val="tx1"/>
                </a:solidFill>
                <a:latin typeface="Times New Roman" panose="02020603050405020304" pitchFamily="18" charset="0"/>
              </a:defRPr>
            </a:lvl3pPr>
            <a:lvl4pPr marL="1600200" indent="-228600" defTabSz="928688">
              <a:spcBef>
                <a:spcPct val="30000"/>
              </a:spcBef>
              <a:defRPr kumimoji="1" sz="1200">
                <a:solidFill>
                  <a:schemeClr val="tx1"/>
                </a:solidFill>
                <a:latin typeface="Times New Roman" panose="02020603050405020304" pitchFamily="18" charset="0"/>
              </a:defRPr>
            </a:lvl4pPr>
            <a:lvl5pPr marL="2057400" indent="-228600" defTabSz="928688">
              <a:spcBef>
                <a:spcPct val="30000"/>
              </a:spcBef>
              <a:defRPr kumimoji="1" sz="1200">
                <a:solidFill>
                  <a:schemeClr val="tx1"/>
                </a:solidFill>
                <a:latin typeface="Times New Roman" panose="02020603050405020304" pitchFamily="18" charset="0"/>
              </a:defRPr>
            </a:lvl5pPr>
            <a:lvl6pPr marL="2514600" indent="-228600" defTabSz="928688" eaLnBrk="0" fontAlgn="base" hangingPunct="0">
              <a:spcBef>
                <a:spcPct val="30000"/>
              </a:spcBef>
              <a:spcAft>
                <a:spcPct val="0"/>
              </a:spcAft>
              <a:defRPr kumimoji="1" sz="1200">
                <a:solidFill>
                  <a:schemeClr val="tx1"/>
                </a:solidFill>
                <a:latin typeface="Times New Roman" panose="02020603050405020304" pitchFamily="18" charset="0"/>
              </a:defRPr>
            </a:lvl6pPr>
            <a:lvl7pPr marL="2971800" indent="-228600" defTabSz="928688" eaLnBrk="0" fontAlgn="base" hangingPunct="0">
              <a:spcBef>
                <a:spcPct val="30000"/>
              </a:spcBef>
              <a:spcAft>
                <a:spcPct val="0"/>
              </a:spcAft>
              <a:defRPr kumimoji="1" sz="1200">
                <a:solidFill>
                  <a:schemeClr val="tx1"/>
                </a:solidFill>
                <a:latin typeface="Times New Roman" panose="02020603050405020304" pitchFamily="18" charset="0"/>
              </a:defRPr>
            </a:lvl7pPr>
            <a:lvl8pPr marL="3429000" indent="-228600" defTabSz="928688" eaLnBrk="0" fontAlgn="base" hangingPunct="0">
              <a:spcBef>
                <a:spcPct val="30000"/>
              </a:spcBef>
              <a:spcAft>
                <a:spcPct val="0"/>
              </a:spcAft>
              <a:defRPr kumimoji="1" sz="1200">
                <a:solidFill>
                  <a:schemeClr val="tx1"/>
                </a:solidFill>
                <a:latin typeface="Times New Roman" panose="02020603050405020304" pitchFamily="18" charset="0"/>
              </a:defRPr>
            </a:lvl8pPr>
            <a:lvl9pPr marL="3886200" indent="-228600" defTabSz="928688"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a:spcBef>
                <a:spcPct val="20000"/>
              </a:spcBef>
            </a:pPr>
            <a:fld id="{8FD53EA3-C9A7-4D6F-B2CA-F715D81735CD}" type="slidenum">
              <a:rPr kumimoji="0" lang="en-US" altLang="id-ID">
                <a:latin typeface="Tahoma" panose="020B0604030504040204" pitchFamily="34" charset="0"/>
              </a:rPr>
              <a:pPr>
                <a:spcBef>
                  <a:spcPct val="20000"/>
                </a:spcBef>
              </a:pPr>
              <a:t>5</a:t>
            </a:fld>
            <a:endParaRPr kumimoji="0" lang="en-US" altLang="id-ID">
              <a:latin typeface="Tahoma" panose="020B0604030504040204" pitchFamily="34" charset="0"/>
            </a:endParaRPr>
          </a:p>
        </p:txBody>
      </p:sp>
      <p:sp>
        <p:nvSpPr>
          <p:cNvPr id="23555" name="Rectangle 2">
            <a:extLst>
              <a:ext uri="{FF2B5EF4-FFF2-40B4-BE49-F238E27FC236}">
                <a16:creationId xmlns:a16="http://schemas.microsoft.com/office/drawing/2014/main" id="{5BBC7B15-4F04-4668-BCED-B343030AAACA}"/>
              </a:ext>
            </a:extLst>
          </p:cNvPr>
          <p:cNvSpPr>
            <a:spLocks noGrp="1" noRot="1" noChangeAspect="1" noChangeArrowheads="1" noTextEdit="1"/>
          </p:cNvSpPr>
          <p:nvPr>
            <p:ph type="sldImg"/>
          </p:nvPr>
        </p:nvSpPr>
        <p:spPr>
          <a:xfrm>
            <a:off x="1627188" y="1020763"/>
            <a:ext cx="4660900" cy="3495675"/>
          </a:xfrm>
          <a:solidFill>
            <a:srgbClr val="FFFFFF"/>
          </a:solidFill>
          <a:ln/>
        </p:spPr>
      </p:sp>
      <p:sp>
        <p:nvSpPr>
          <p:cNvPr id="23556" name="Rectangle 3">
            <a:extLst>
              <a:ext uri="{FF2B5EF4-FFF2-40B4-BE49-F238E27FC236}">
                <a16:creationId xmlns:a16="http://schemas.microsoft.com/office/drawing/2014/main" id="{097C1ECB-F77E-453F-AF38-8C5FE2E95659}"/>
              </a:ext>
            </a:extLst>
          </p:cNvPr>
          <p:cNvSpPr>
            <a:spLocks noGrp="1" noChangeArrowheads="1"/>
          </p:cNvSpPr>
          <p:nvPr>
            <p:ph type="body" idx="1"/>
          </p:nvPr>
        </p:nvSpPr>
        <p:spPr>
          <a:xfrm>
            <a:off x="1208088" y="4854575"/>
            <a:ext cx="5507037" cy="3879850"/>
          </a:xfrm>
          <a:noFill/>
        </p:spPr>
        <p:txBody>
          <a:bodyPr wrap="none" anchor="ctr"/>
          <a:lstStyle/>
          <a:p>
            <a:endParaRPr lang="id-ID" altLang="id-ID">
              <a:latin typeface="Times New Roman" panose="02020603050405020304"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a:extLst>
              <a:ext uri="{FF2B5EF4-FFF2-40B4-BE49-F238E27FC236}">
                <a16:creationId xmlns:a16="http://schemas.microsoft.com/office/drawing/2014/main" id="{E9426B82-69FA-4B61-89BA-1DDEF6121075}"/>
              </a:ext>
            </a:extLst>
          </p:cNvPr>
          <p:cNvSpPr>
            <a:spLocks noGrp="1" noRot="1" noChangeAspect="1" noChangeArrowheads="1" noTextEdit="1"/>
          </p:cNvSpPr>
          <p:nvPr>
            <p:ph type="sldImg"/>
          </p:nvPr>
        </p:nvSpPr>
        <p:spPr>
          <a:ln/>
        </p:spPr>
      </p:sp>
      <p:sp>
        <p:nvSpPr>
          <p:cNvPr id="28675" name="Notes Placeholder 2">
            <a:extLst>
              <a:ext uri="{FF2B5EF4-FFF2-40B4-BE49-F238E27FC236}">
                <a16:creationId xmlns:a16="http://schemas.microsoft.com/office/drawing/2014/main" id="{B8058C58-0BC9-42AB-A1D9-A5009A5BA630}"/>
              </a:ext>
            </a:extLst>
          </p:cNvPr>
          <p:cNvSpPr>
            <a:spLocks noGrp="1" noChangeArrowheads="1"/>
          </p:cNvSpPr>
          <p:nvPr>
            <p:ph type="body" idx="1"/>
          </p:nvPr>
        </p:nvSpPr>
        <p:spPr>
          <a:noFill/>
        </p:spPr>
        <p:txBody>
          <a:bodyPr/>
          <a:lstStyle/>
          <a:p>
            <a:endParaRPr lang="id-ID" altLang="id-ID">
              <a:latin typeface="Times New Roman" panose="02020603050405020304" pitchFamily="18" charset="0"/>
            </a:endParaRPr>
          </a:p>
        </p:txBody>
      </p:sp>
      <p:sp>
        <p:nvSpPr>
          <p:cNvPr id="28676" name="Slide Number Placeholder 3">
            <a:extLst>
              <a:ext uri="{FF2B5EF4-FFF2-40B4-BE49-F238E27FC236}">
                <a16:creationId xmlns:a16="http://schemas.microsoft.com/office/drawing/2014/main" id="{BA4866A7-0C6A-484D-BEE0-01019D53536E}"/>
              </a:ext>
            </a:extLst>
          </p:cNvPr>
          <p:cNvSpPr>
            <a:spLocks noGrp="1"/>
          </p:cNvSpPr>
          <p:nvPr>
            <p:ph type="sldNum" sz="quarter" idx="5"/>
          </p:nvPr>
        </p:nvSpPr>
        <p:spPr>
          <a:noFill/>
        </p:spPr>
        <p:txBody>
          <a:bodyPr/>
          <a:lstStyle>
            <a:lvl1pPr defTabSz="928688">
              <a:spcBef>
                <a:spcPct val="30000"/>
              </a:spcBef>
              <a:defRPr kumimoji="1" sz="1200">
                <a:solidFill>
                  <a:schemeClr val="tx1"/>
                </a:solidFill>
                <a:latin typeface="Times New Roman" panose="02020603050405020304" pitchFamily="18" charset="0"/>
              </a:defRPr>
            </a:lvl1pPr>
            <a:lvl2pPr marL="742950" indent="-285750" defTabSz="928688">
              <a:spcBef>
                <a:spcPct val="30000"/>
              </a:spcBef>
              <a:defRPr kumimoji="1" sz="1200">
                <a:solidFill>
                  <a:schemeClr val="tx1"/>
                </a:solidFill>
                <a:latin typeface="Times New Roman" panose="02020603050405020304" pitchFamily="18" charset="0"/>
              </a:defRPr>
            </a:lvl2pPr>
            <a:lvl3pPr marL="1143000" indent="-228600" defTabSz="928688">
              <a:spcBef>
                <a:spcPct val="30000"/>
              </a:spcBef>
              <a:defRPr kumimoji="1" sz="1200">
                <a:solidFill>
                  <a:schemeClr val="tx1"/>
                </a:solidFill>
                <a:latin typeface="Times New Roman" panose="02020603050405020304" pitchFamily="18" charset="0"/>
              </a:defRPr>
            </a:lvl3pPr>
            <a:lvl4pPr marL="1600200" indent="-228600" defTabSz="928688">
              <a:spcBef>
                <a:spcPct val="30000"/>
              </a:spcBef>
              <a:defRPr kumimoji="1" sz="1200">
                <a:solidFill>
                  <a:schemeClr val="tx1"/>
                </a:solidFill>
                <a:latin typeface="Times New Roman" panose="02020603050405020304" pitchFamily="18" charset="0"/>
              </a:defRPr>
            </a:lvl4pPr>
            <a:lvl5pPr marL="2057400" indent="-228600" defTabSz="928688">
              <a:spcBef>
                <a:spcPct val="30000"/>
              </a:spcBef>
              <a:defRPr kumimoji="1" sz="1200">
                <a:solidFill>
                  <a:schemeClr val="tx1"/>
                </a:solidFill>
                <a:latin typeface="Times New Roman" panose="02020603050405020304" pitchFamily="18" charset="0"/>
              </a:defRPr>
            </a:lvl5pPr>
            <a:lvl6pPr marL="2514600" indent="-228600" defTabSz="928688" eaLnBrk="0" fontAlgn="base" hangingPunct="0">
              <a:spcBef>
                <a:spcPct val="30000"/>
              </a:spcBef>
              <a:spcAft>
                <a:spcPct val="0"/>
              </a:spcAft>
              <a:defRPr kumimoji="1" sz="1200">
                <a:solidFill>
                  <a:schemeClr val="tx1"/>
                </a:solidFill>
                <a:latin typeface="Times New Roman" panose="02020603050405020304" pitchFamily="18" charset="0"/>
              </a:defRPr>
            </a:lvl6pPr>
            <a:lvl7pPr marL="2971800" indent="-228600" defTabSz="928688" eaLnBrk="0" fontAlgn="base" hangingPunct="0">
              <a:spcBef>
                <a:spcPct val="30000"/>
              </a:spcBef>
              <a:spcAft>
                <a:spcPct val="0"/>
              </a:spcAft>
              <a:defRPr kumimoji="1" sz="1200">
                <a:solidFill>
                  <a:schemeClr val="tx1"/>
                </a:solidFill>
                <a:latin typeface="Times New Roman" panose="02020603050405020304" pitchFamily="18" charset="0"/>
              </a:defRPr>
            </a:lvl7pPr>
            <a:lvl8pPr marL="3429000" indent="-228600" defTabSz="928688" eaLnBrk="0" fontAlgn="base" hangingPunct="0">
              <a:spcBef>
                <a:spcPct val="30000"/>
              </a:spcBef>
              <a:spcAft>
                <a:spcPct val="0"/>
              </a:spcAft>
              <a:defRPr kumimoji="1" sz="1200">
                <a:solidFill>
                  <a:schemeClr val="tx1"/>
                </a:solidFill>
                <a:latin typeface="Times New Roman" panose="02020603050405020304" pitchFamily="18" charset="0"/>
              </a:defRPr>
            </a:lvl8pPr>
            <a:lvl9pPr marL="3886200" indent="-228600" defTabSz="928688"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a:spcBef>
                <a:spcPct val="20000"/>
              </a:spcBef>
            </a:pPr>
            <a:fld id="{1FFDC160-3412-4E97-99BE-31FCBE85C5BC}" type="slidenum">
              <a:rPr kumimoji="0" lang="en-US" altLang="id-ID">
                <a:latin typeface="Tahoma" panose="020B0604030504040204" pitchFamily="34" charset="0"/>
              </a:rPr>
              <a:pPr>
                <a:spcBef>
                  <a:spcPct val="20000"/>
                </a:spcBef>
              </a:pPr>
              <a:t>9</a:t>
            </a:fld>
            <a:endParaRPr kumimoji="0" lang="en-US" altLang="id-ID">
              <a:latin typeface="Tahoma" panose="020B060403050404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id-ID"/>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id-ID"/>
          </a:p>
        </p:txBody>
      </p:sp>
      <p:sp>
        <p:nvSpPr>
          <p:cNvPr id="4" name="Date Placeholder 3">
            <a:extLst>
              <a:ext uri="{FF2B5EF4-FFF2-40B4-BE49-F238E27FC236}">
                <a16:creationId xmlns:a16="http://schemas.microsoft.com/office/drawing/2014/main" id="{A7633B6B-059F-485F-9AFC-F7A1AB4ED174}"/>
              </a:ext>
            </a:extLst>
          </p:cNvPr>
          <p:cNvSpPr>
            <a:spLocks noGrp="1"/>
          </p:cNvSpPr>
          <p:nvPr>
            <p:ph type="dt" sz="half" idx="10"/>
          </p:nvPr>
        </p:nvSpPr>
        <p:spPr/>
        <p:txBody>
          <a:bodyPr/>
          <a:lstStyle>
            <a:lvl1pPr>
              <a:defRPr/>
            </a:lvl1pPr>
          </a:lstStyle>
          <a:p>
            <a:pPr>
              <a:defRPr/>
            </a:pPr>
            <a:fld id="{5E3DF406-E201-4DF2-81A8-CB0DAD038E3E}" type="datetimeFigureOut">
              <a:rPr lang="id-ID"/>
              <a:pPr>
                <a:defRPr/>
              </a:pPr>
              <a:t>24/08/2023</a:t>
            </a:fld>
            <a:endParaRPr lang="id-ID"/>
          </a:p>
        </p:txBody>
      </p:sp>
      <p:sp>
        <p:nvSpPr>
          <p:cNvPr id="5" name="Footer Placeholder 4">
            <a:extLst>
              <a:ext uri="{FF2B5EF4-FFF2-40B4-BE49-F238E27FC236}">
                <a16:creationId xmlns:a16="http://schemas.microsoft.com/office/drawing/2014/main" id="{05D67677-DBD3-4559-907E-FCC516DF8583}"/>
              </a:ext>
            </a:extLst>
          </p:cNvPr>
          <p:cNvSpPr>
            <a:spLocks noGrp="1"/>
          </p:cNvSpPr>
          <p:nvPr>
            <p:ph type="ftr" sz="quarter" idx="11"/>
          </p:nvPr>
        </p:nvSpPr>
        <p:spPr/>
        <p:txBody>
          <a:bodyPr/>
          <a:lstStyle>
            <a:lvl1pPr>
              <a:defRPr/>
            </a:lvl1pPr>
          </a:lstStyle>
          <a:p>
            <a:pPr>
              <a:defRPr/>
            </a:pPr>
            <a:r>
              <a:rPr lang="en-US" altLang="id-ID"/>
              <a:t>Office of Qualitative &amp; Mixed Methods Research, University of Nebraska, Lincoln</a:t>
            </a:r>
          </a:p>
        </p:txBody>
      </p:sp>
      <p:sp>
        <p:nvSpPr>
          <p:cNvPr id="6" name="Slide Number Placeholder 5">
            <a:extLst>
              <a:ext uri="{FF2B5EF4-FFF2-40B4-BE49-F238E27FC236}">
                <a16:creationId xmlns:a16="http://schemas.microsoft.com/office/drawing/2014/main" id="{70D62B2C-241A-492B-AE64-830B9A53B304}"/>
              </a:ext>
            </a:extLst>
          </p:cNvPr>
          <p:cNvSpPr>
            <a:spLocks noGrp="1"/>
          </p:cNvSpPr>
          <p:nvPr>
            <p:ph type="sldNum" sz="quarter" idx="12"/>
          </p:nvPr>
        </p:nvSpPr>
        <p:spPr/>
        <p:txBody>
          <a:bodyPr/>
          <a:lstStyle>
            <a:lvl1pPr>
              <a:defRPr/>
            </a:lvl1pPr>
          </a:lstStyle>
          <a:p>
            <a:fld id="{E0521029-543B-435F-8FAE-0576FA851BB0}" type="slidenum">
              <a:rPr lang="id-ID" altLang="id-ID"/>
              <a:pPr/>
              <a:t>‹#›</a:t>
            </a:fld>
            <a:endParaRPr lang="id-ID" altLang="id-ID"/>
          </a:p>
        </p:txBody>
      </p:sp>
    </p:spTree>
    <p:extLst>
      <p:ext uri="{BB962C8B-B14F-4D97-AF65-F5344CB8AC3E}">
        <p14:creationId xmlns:p14="http://schemas.microsoft.com/office/powerpoint/2010/main" val="16437841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ACCA31E7-9ED2-481B-8514-663171409327}"/>
              </a:ext>
            </a:extLst>
          </p:cNvPr>
          <p:cNvSpPr>
            <a:spLocks noGrp="1"/>
          </p:cNvSpPr>
          <p:nvPr>
            <p:ph type="dt" sz="half" idx="10"/>
          </p:nvPr>
        </p:nvSpPr>
        <p:spPr/>
        <p:txBody>
          <a:bodyPr/>
          <a:lstStyle>
            <a:lvl1pPr>
              <a:defRPr/>
            </a:lvl1pPr>
          </a:lstStyle>
          <a:p>
            <a:pPr>
              <a:defRPr/>
            </a:pPr>
            <a:fld id="{D9B6133D-CC74-4F83-9C53-E90628B030EE}" type="datetimeFigureOut">
              <a:rPr lang="id-ID"/>
              <a:pPr>
                <a:defRPr/>
              </a:pPr>
              <a:t>24/08/2023</a:t>
            </a:fld>
            <a:endParaRPr lang="id-ID"/>
          </a:p>
        </p:txBody>
      </p:sp>
      <p:sp>
        <p:nvSpPr>
          <p:cNvPr id="5" name="Footer Placeholder 4">
            <a:extLst>
              <a:ext uri="{FF2B5EF4-FFF2-40B4-BE49-F238E27FC236}">
                <a16:creationId xmlns:a16="http://schemas.microsoft.com/office/drawing/2014/main" id="{6E2BB335-F0BE-4811-A3E2-D4E239204D25}"/>
              </a:ext>
            </a:extLst>
          </p:cNvPr>
          <p:cNvSpPr>
            <a:spLocks noGrp="1"/>
          </p:cNvSpPr>
          <p:nvPr>
            <p:ph type="ftr" sz="quarter" idx="11"/>
          </p:nvPr>
        </p:nvSpPr>
        <p:spPr/>
        <p:txBody>
          <a:bodyPr/>
          <a:lstStyle>
            <a:lvl1pPr>
              <a:defRPr/>
            </a:lvl1pPr>
          </a:lstStyle>
          <a:p>
            <a:pPr>
              <a:defRPr/>
            </a:pPr>
            <a:r>
              <a:rPr lang="en-US" altLang="id-ID"/>
              <a:t>Office of Qualitative &amp; Mixed Methods Research, University of Nebraska, Lincoln</a:t>
            </a:r>
          </a:p>
        </p:txBody>
      </p:sp>
      <p:sp>
        <p:nvSpPr>
          <p:cNvPr id="6" name="Slide Number Placeholder 5">
            <a:extLst>
              <a:ext uri="{FF2B5EF4-FFF2-40B4-BE49-F238E27FC236}">
                <a16:creationId xmlns:a16="http://schemas.microsoft.com/office/drawing/2014/main" id="{862B9BB2-B46B-42F2-9CA0-66A5D23446B2}"/>
              </a:ext>
            </a:extLst>
          </p:cNvPr>
          <p:cNvSpPr>
            <a:spLocks noGrp="1"/>
          </p:cNvSpPr>
          <p:nvPr>
            <p:ph type="sldNum" sz="quarter" idx="12"/>
          </p:nvPr>
        </p:nvSpPr>
        <p:spPr/>
        <p:txBody>
          <a:bodyPr/>
          <a:lstStyle>
            <a:lvl1pPr>
              <a:defRPr/>
            </a:lvl1pPr>
          </a:lstStyle>
          <a:p>
            <a:fld id="{2984FD69-FCC3-47D0-8454-4C8FA0FB39B1}" type="slidenum">
              <a:rPr lang="id-ID" altLang="id-ID"/>
              <a:pPr/>
              <a:t>‹#›</a:t>
            </a:fld>
            <a:endParaRPr lang="id-ID" altLang="id-ID"/>
          </a:p>
        </p:txBody>
      </p:sp>
    </p:spTree>
    <p:extLst>
      <p:ext uri="{BB962C8B-B14F-4D97-AF65-F5344CB8AC3E}">
        <p14:creationId xmlns:p14="http://schemas.microsoft.com/office/powerpoint/2010/main" val="22108762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562F3A8-757D-40AF-B5C1-17EC4032A3BB}"/>
              </a:ext>
            </a:extLst>
          </p:cNvPr>
          <p:cNvSpPr>
            <a:spLocks noGrp="1"/>
          </p:cNvSpPr>
          <p:nvPr>
            <p:ph type="dt" sz="half" idx="10"/>
          </p:nvPr>
        </p:nvSpPr>
        <p:spPr/>
        <p:txBody>
          <a:bodyPr/>
          <a:lstStyle>
            <a:lvl1pPr>
              <a:defRPr/>
            </a:lvl1pPr>
          </a:lstStyle>
          <a:p>
            <a:pPr>
              <a:defRPr/>
            </a:pPr>
            <a:fld id="{F65E6EE8-6EA2-457B-B79E-8C5EB48678C3}" type="datetimeFigureOut">
              <a:rPr lang="id-ID"/>
              <a:pPr>
                <a:defRPr/>
              </a:pPr>
              <a:t>24/08/2023</a:t>
            </a:fld>
            <a:endParaRPr lang="id-ID"/>
          </a:p>
        </p:txBody>
      </p:sp>
      <p:sp>
        <p:nvSpPr>
          <p:cNvPr id="5" name="Footer Placeholder 4">
            <a:extLst>
              <a:ext uri="{FF2B5EF4-FFF2-40B4-BE49-F238E27FC236}">
                <a16:creationId xmlns:a16="http://schemas.microsoft.com/office/drawing/2014/main" id="{F6169BF9-EE7E-460C-8106-BB0D5B8E1BB9}"/>
              </a:ext>
            </a:extLst>
          </p:cNvPr>
          <p:cNvSpPr>
            <a:spLocks noGrp="1"/>
          </p:cNvSpPr>
          <p:nvPr>
            <p:ph type="ftr" sz="quarter" idx="11"/>
          </p:nvPr>
        </p:nvSpPr>
        <p:spPr/>
        <p:txBody>
          <a:bodyPr/>
          <a:lstStyle>
            <a:lvl1pPr>
              <a:defRPr/>
            </a:lvl1pPr>
          </a:lstStyle>
          <a:p>
            <a:pPr>
              <a:defRPr/>
            </a:pPr>
            <a:r>
              <a:rPr lang="en-US" altLang="id-ID"/>
              <a:t>Office of Qualitative &amp; Mixed Methods Research, University of Nebraska, Lincoln</a:t>
            </a:r>
          </a:p>
        </p:txBody>
      </p:sp>
      <p:sp>
        <p:nvSpPr>
          <p:cNvPr id="6" name="Slide Number Placeholder 5">
            <a:extLst>
              <a:ext uri="{FF2B5EF4-FFF2-40B4-BE49-F238E27FC236}">
                <a16:creationId xmlns:a16="http://schemas.microsoft.com/office/drawing/2014/main" id="{83E7B65C-89E9-4985-B4E8-13B673A5E9A7}"/>
              </a:ext>
            </a:extLst>
          </p:cNvPr>
          <p:cNvSpPr>
            <a:spLocks noGrp="1"/>
          </p:cNvSpPr>
          <p:nvPr>
            <p:ph type="sldNum" sz="quarter" idx="12"/>
          </p:nvPr>
        </p:nvSpPr>
        <p:spPr/>
        <p:txBody>
          <a:bodyPr/>
          <a:lstStyle>
            <a:lvl1pPr>
              <a:defRPr/>
            </a:lvl1pPr>
          </a:lstStyle>
          <a:p>
            <a:fld id="{7E322E34-6577-4144-9F55-532C896E5094}" type="slidenum">
              <a:rPr lang="id-ID" altLang="id-ID"/>
              <a:pPr/>
              <a:t>‹#›</a:t>
            </a:fld>
            <a:endParaRPr lang="id-ID" altLang="id-ID"/>
          </a:p>
        </p:txBody>
      </p:sp>
    </p:spTree>
    <p:extLst>
      <p:ext uri="{BB962C8B-B14F-4D97-AF65-F5344CB8AC3E}">
        <p14:creationId xmlns:p14="http://schemas.microsoft.com/office/powerpoint/2010/main" val="793643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Date Placeholder 3">
            <a:extLst>
              <a:ext uri="{FF2B5EF4-FFF2-40B4-BE49-F238E27FC236}">
                <a16:creationId xmlns:a16="http://schemas.microsoft.com/office/drawing/2014/main" id="{78C4267D-84E8-4684-BB65-8EAF6DED8FB7}"/>
              </a:ext>
            </a:extLst>
          </p:cNvPr>
          <p:cNvSpPr>
            <a:spLocks noGrp="1"/>
          </p:cNvSpPr>
          <p:nvPr>
            <p:ph type="dt" sz="half" idx="10"/>
          </p:nvPr>
        </p:nvSpPr>
        <p:spPr/>
        <p:txBody>
          <a:bodyPr/>
          <a:lstStyle>
            <a:lvl1pPr>
              <a:defRPr/>
            </a:lvl1pPr>
          </a:lstStyle>
          <a:p>
            <a:pPr>
              <a:defRPr/>
            </a:pPr>
            <a:fld id="{58E5E680-4C39-44A6-82DC-8EF4629F53FE}" type="datetimeFigureOut">
              <a:rPr lang="id-ID"/>
              <a:pPr>
                <a:defRPr/>
              </a:pPr>
              <a:t>24/08/2023</a:t>
            </a:fld>
            <a:endParaRPr lang="id-ID"/>
          </a:p>
        </p:txBody>
      </p:sp>
      <p:sp>
        <p:nvSpPr>
          <p:cNvPr id="6" name="Footer Placeholder 4">
            <a:extLst>
              <a:ext uri="{FF2B5EF4-FFF2-40B4-BE49-F238E27FC236}">
                <a16:creationId xmlns:a16="http://schemas.microsoft.com/office/drawing/2014/main" id="{5B8F8E86-BCCF-4F25-BC60-CE7600D217E1}"/>
              </a:ext>
            </a:extLst>
          </p:cNvPr>
          <p:cNvSpPr>
            <a:spLocks noGrp="1"/>
          </p:cNvSpPr>
          <p:nvPr>
            <p:ph type="ftr" sz="quarter" idx="11"/>
          </p:nvPr>
        </p:nvSpPr>
        <p:spPr/>
        <p:txBody>
          <a:bodyPr/>
          <a:lstStyle>
            <a:lvl1pPr>
              <a:defRPr/>
            </a:lvl1pPr>
          </a:lstStyle>
          <a:p>
            <a:pPr>
              <a:defRPr/>
            </a:pPr>
            <a:r>
              <a:rPr lang="en-US" altLang="id-ID"/>
              <a:t>Office of Qualitative &amp; Mixed Methods Research, University of Nebraska, Lincoln</a:t>
            </a:r>
          </a:p>
        </p:txBody>
      </p:sp>
      <p:sp>
        <p:nvSpPr>
          <p:cNvPr id="7" name="Slide Number Placeholder 5">
            <a:extLst>
              <a:ext uri="{FF2B5EF4-FFF2-40B4-BE49-F238E27FC236}">
                <a16:creationId xmlns:a16="http://schemas.microsoft.com/office/drawing/2014/main" id="{B2EA7BAC-262A-44B8-B764-0C199D32034B}"/>
              </a:ext>
            </a:extLst>
          </p:cNvPr>
          <p:cNvSpPr>
            <a:spLocks noGrp="1"/>
          </p:cNvSpPr>
          <p:nvPr>
            <p:ph type="sldNum" sz="quarter" idx="12"/>
          </p:nvPr>
        </p:nvSpPr>
        <p:spPr/>
        <p:txBody>
          <a:bodyPr/>
          <a:lstStyle>
            <a:lvl1pPr>
              <a:defRPr/>
            </a:lvl1pPr>
          </a:lstStyle>
          <a:p>
            <a:fld id="{D0BA5721-A917-4828-9EEE-7A93B0CAE9EC}" type="slidenum">
              <a:rPr lang="id-ID" altLang="id-ID"/>
              <a:pPr/>
              <a:t>‹#›</a:t>
            </a:fld>
            <a:endParaRPr lang="id-ID" altLang="id-ID"/>
          </a:p>
        </p:txBody>
      </p:sp>
    </p:spTree>
    <p:extLst>
      <p:ext uri="{BB962C8B-B14F-4D97-AF65-F5344CB8AC3E}">
        <p14:creationId xmlns:p14="http://schemas.microsoft.com/office/powerpoint/2010/main" val="35760711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7" name="Date Placeholder 3">
            <a:extLst>
              <a:ext uri="{FF2B5EF4-FFF2-40B4-BE49-F238E27FC236}">
                <a16:creationId xmlns:a16="http://schemas.microsoft.com/office/drawing/2014/main" id="{90046F35-06C6-43D2-88F6-8EF9E5F346EF}"/>
              </a:ext>
            </a:extLst>
          </p:cNvPr>
          <p:cNvSpPr>
            <a:spLocks noGrp="1"/>
          </p:cNvSpPr>
          <p:nvPr>
            <p:ph type="dt" sz="half" idx="10"/>
          </p:nvPr>
        </p:nvSpPr>
        <p:spPr/>
        <p:txBody>
          <a:bodyPr/>
          <a:lstStyle>
            <a:lvl1pPr>
              <a:defRPr/>
            </a:lvl1pPr>
          </a:lstStyle>
          <a:p>
            <a:pPr>
              <a:defRPr/>
            </a:pPr>
            <a:fld id="{771F154C-5EC2-4947-81B6-9A52CF1D1D6D}" type="datetimeFigureOut">
              <a:rPr lang="id-ID"/>
              <a:pPr>
                <a:defRPr/>
              </a:pPr>
              <a:t>24/08/2023</a:t>
            </a:fld>
            <a:endParaRPr lang="id-ID"/>
          </a:p>
        </p:txBody>
      </p:sp>
      <p:sp>
        <p:nvSpPr>
          <p:cNvPr id="8" name="Footer Placeholder 4">
            <a:extLst>
              <a:ext uri="{FF2B5EF4-FFF2-40B4-BE49-F238E27FC236}">
                <a16:creationId xmlns:a16="http://schemas.microsoft.com/office/drawing/2014/main" id="{A0B26C67-EFBE-466A-96BA-BA377A27AA4F}"/>
              </a:ext>
            </a:extLst>
          </p:cNvPr>
          <p:cNvSpPr>
            <a:spLocks noGrp="1"/>
          </p:cNvSpPr>
          <p:nvPr>
            <p:ph type="ftr" sz="quarter" idx="11"/>
          </p:nvPr>
        </p:nvSpPr>
        <p:spPr/>
        <p:txBody>
          <a:bodyPr/>
          <a:lstStyle>
            <a:lvl1pPr>
              <a:defRPr/>
            </a:lvl1pPr>
          </a:lstStyle>
          <a:p>
            <a:pPr>
              <a:defRPr/>
            </a:pPr>
            <a:r>
              <a:rPr lang="en-US" altLang="id-ID"/>
              <a:t>Office of Qualitative &amp; Mixed Methods Research, University of Nebraska, Lincoln</a:t>
            </a:r>
          </a:p>
        </p:txBody>
      </p:sp>
      <p:sp>
        <p:nvSpPr>
          <p:cNvPr id="9" name="Slide Number Placeholder 5">
            <a:extLst>
              <a:ext uri="{FF2B5EF4-FFF2-40B4-BE49-F238E27FC236}">
                <a16:creationId xmlns:a16="http://schemas.microsoft.com/office/drawing/2014/main" id="{67367216-13F6-4ABD-858A-20097DED3031}"/>
              </a:ext>
            </a:extLst>
          </p:cNvPr>
          <p:cNvSpPr>
            <a:spLocks noGrp="1"/>
          </p:cNvSpPr>
          <p:nvPr>
            <p:ph type="sldNum" sz="quarter" idx="12"/>
          </p:nvPr>
        </p:nvSpPr>
        <p:spPr/>
        <p:txBody>
          <a:bodyPr/>
          <a:lstStyle>
            <a:lvl1pPr>
              <a:defRPr/>
            </a:lvl1pPr>
          </a:lstStyle>
          <a:p>
            <a:fld id="{C7234D4D-B488-4D48-86E2-3893BCFF9FBC}" type="slidenum">
              <a:rPr lang="id-ID" altLang="id-ID"/>
              <a:pPr/>
              <a:t>‹#›</a:t>
            </a:fld>
            <a:endParaRPr lang="id-ID" altLang="id-ID"/>
          </a:p>
        </p:txBody>
      </p:sp>
    </p:spTree>
    <p:extLst>
      <p:ext uri="{BB962C8B-B14F-4D97-AF65-F5344CB8AC3E}">
        <p14:creationId xmlns:p14="http://schemas.microsoft.com/office/powerpoint/2010/main" val="35452604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Date Placeholder 3">
            <a:extLst>
              <a:ext uri="{FF2B5EF4-FFF2-40B4-BE49-F238E27FC236}">
                <a16:creationId xmlns:a16="http://schemas.microsoft.com/office/drawing/2014/main" id="{193E6301-8724-4526-8200-FB73B8DAD3EF}"/>
              </a:ext>
            </a:extLst>
          </p:cNvPr>
          <p:cNvSpPr>
            <a:spLocks noGrp="1"/>
          </p:cNvSpPr>
          <p:nvPr>
            <p:ph type="dt" sz="half" idx="10"/>
          </p:nvPr>
        </p:nvSpPr>
        <p:spPr/>
        <p:txBody>
          <a:bodyPr/>
          <a:lstStyle>
            <a:lvl1pPr>
              <a:defRPr/>
            </a:lvl1pPr>
          </a:lstStyle>
          <a:p>
            <a:pPr>
              <a:defRPr/>
            </a:pPr>
            <a:fld id="{FAD3C9F1-D0EC-421E-968C-DB205FF982D6}" type="datetimeFigureOut">
              <a:rPr lang="id-ID"/>
              <a:pPr>
                <a:defRPr/>
              </a:pPr>
              <a:t>24/08/2023</a:t>
            </a:fld>
            <a:endParaRPr lang="id-ID"/>
          </a:p>
        </p:txBody>
      </p:sp>
      <p:sp>
        <p:nvSpPr>
          <p:cNvPr id="4" name="Footer Placeholder 4">
            <a:extLst>
              <a:ext uri="{FF2B5EF4-FFF2-40B4-BE49-F238E27FC236}">
                <a16:creationId xmlns:a16="http://schemas.microsoft.com/office/drawing/2014/main" id="{BA708CD6-018E-4DE9-BE79-4AF9E8338218}"/>
              </a:ext>
            </a:extLst>
          </p:cNvPr>
          <p:cNvSpPr>
            <a:spLocks noGrp="1"/>
          </p:cNvSpPr>
          <p:nvPr>
            <p:ph type="ftr" sz="quarter" idx="11"/>
          </p:nvPr>
        </p:nvSpPr>
        <p:spPr/>
        <p:txBody>
          <a:bodyPr/>
          <a:lstStyle>
            <a:lvl1pPr>
              <a:defRPr/>
            </a:lvl1pPr>
          </a:lstStyle>
          <a:p>
            <a:pPr>
              <a:defRPr/>
            </a:pPr>
            <a:r>
              <a:rPr lang="en-US" altLang="id-ID"/>
              <a:t>Office of Qualitative &amp; Mixed Methods Research, University of Nebraska, Lincoln</a:t>
            </a:r>
          </a:p>
        </p:txBody>
      </p:sp>
      <p:sp>
        <p:nvSpPr>
          <p:cNvPr id="5" name="Slide Number Placeholder 5">
            <a:extLst>
              <a:ext uri="{FF2B5EF4-FFF2-40B4-BE49-F238E27FC236}">
                <a16:creationId xmlns:a16="http://schemas.microsoft.com/office/drawing/2014/main" id="{D62AE7DF-5DFC-402C-83A4-D53ECC9EBFF7}"/>
              </a:ext>
            </a:extLst>
          </p:cNvPr>
          <p:cNvSpPr>
            <a:spLocks noGrp="1"/>
          </p:cNvSpPr>
          <p:nvPr>
            <p:ph type="sldNum" sz="quarter" idx="12"/>
          </p:nvPr>
        </p:nvSpPr>
        <p:spPr/>
        <p:txBody>
          <a:bodyPr/>
          <a:lstStyle>
            <a:lvl1pPr>
              <a:defRPr/>
            </a:lvl1pPr>
          </a:lstStyle>
          <a:p>
            <a:fld id="{C4ED1AD4-8FE0-4A81-BA16-646584285E2D}" type="slidenum">
              <a:rPr lang="id-ID" altLang="id-ID"/>
              <a:pPr/>
              <a:t>‹#›</a:t>
            </a:fld>
            <a:endParaRPr lang="id-ID" altLang="id-ID"/>
          </a:p>
        </p:txBody>
      </p:sp>
    </p:spTree>
    <p:extLst>
      <p:ext uri="{BB962C8B-B14F-4D97-AF65-F5344CB8AC3E}">
        <p14:creationId xmlns:p14="http://schemas.microsoft.com/office/powerpoint/2010/main" val="14284250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C7EBA368-D8CA-460F-8E8D-F658D24A213F}"/>
              </a:ext>
            </a:extLst>
          </p:cNvPr>
          <p:cNvSpPr>
            <a:spLocks noGrp="1"/>
          </p:cNvSpPr>
          <p:nvPr>
            <p:ph type="dt" sz="half" idx="10"/>
          </p:nvPr>
        </p:nvSpPr>
        <p:spPr/>
        <p:txBody>
          <a:bodyPr/>
          <a:lstStyle>
            <a:lvl1pPr>
              <a:defRPr/>
            </a:lvl1pPr>
          </a:lstStyle>
          <a:p>
            <a:pPr>
              <a:defRPr/>
            </a:pPr>
            <a:fld id="{4CECB006-F556-459D-9656-BFDBBCA4D162}" type="datetimeFigureOut">
              <a:rPr lang="id-ID"/>
              <a:pPr>
                <a:defRPr/>
              </a:pPr>
              <a:t>24/08/2023</a:t>
            </a:fld>
            <a:endParaRPr lang="id-ID"/>
          </a:p>
        </p:txBody>
      </p:sp>
      <p:sp>
        <p:nvSpPr>
          <p:cNvPr id="3" name="Footer Placeholder 4">
            <a:extLst>
              <a:ext uri="{FF2B5EF4-FFF2-40B4-BE49-F238E27FC236}">
                <a16:creationId xmlns:a16="http://schemas.microsoft.com/office/drawing/2014/main" id="{513739B9-E15D-4A1C-8201-040608BBACF6}"/>
              </a:ext>
            </a:extLst>
          </p:cNvPr>
          <p:cNvSpPr>
            <a:spLocks noGrp="1"/>
          </p:cNvSpPr>
          <p:nvPr>
            <p:ph type="ftr" sz="quarter" idx="11"/>
          </p:nvPr>
        </p:nvSpPr>
        <p:spPr/>
        <p:txBody>
          <a:bodyPr/>
          <a:lstStyle>
            <a:lvl1pPr>
              <a:defRPr/>
            </a:lvl1pPr>
          </a:lstStyle>
          <a:p>
            <a:pPr>
              <a:defRPr/>
            </a:pPr>
            <a:r>
              <a:rPr lang="en-US" altLang="id-ID"/>
              <a:t>Office of Qualitative &amp; Mixed Methods Research, University of Nebraska, Lincoln</a:t>
            </a:r>
          </a:p>
        </p:txBody>
      </p:sp>
      <p:sp>
        <p:nvSpPr>
          <p:cNvPr id="4" name="Slide Number Placeholder 5">
            <a:extLst>
              <a:ext uri="{FF2B5EF4-FFF2-40B4-BE49-F238E27FC236}">
                <a16:creationId xmlns:a16="http://schemas.microsoft.com/office/drawing/2014/main" id="{B19541ED-E22B-4EF0-AB19-77EF3CB0172B}"/>
              </a:ext>
            </a:extLst>
          </p:cNvPr>
          <p:cNvSpPr>
            <a:spLocks noGrp="1"/>
          </p:cNvSpPr>
          <p:nvPr>
            <p:ph type="sldNum" sz="quarter" idx="12"/>
          </p:nvPr>
        </p:nvSpPr>
        <p:spPr/>
        <p:txBody>
          <a:bodyPr/>
          <a:lstStyle>
            <a:lvl1pPr>
              <a:defRPr/>
            </a:lvl1pPr>
          </a:lstStyle>
          <a:p>
            <a:fld id="{FEA16ABC-8CD9-415A-A389-DFE01D3FBB8B}" type="slidenum">
              <a:rPr lang="id-ID" altLang="id-ID"/>
              <a:pPr/>
              <a:t>‹#›</a:t>
            </a:fld>
            <a:endParaRPr lang="id-ID" altLang="id-ID"/>
          </a:p>
        </p:txBody>
      </p:sp>
    </p:spTree>
    <p:extLst>
      <p:ext uri="{BB962C8B-B14F-4D97-AF65-F5344CB8AC3E}">
        <p14:creationId xmlns:p14="http://schemas.microsoft.com/office/powerpoint/2010/main" val="28493799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ECCCE302-F525-4A48-9840-2447A0F590EF}"/>
              </a:ext>
            </a:extLst>
          </p:cNvPr>
          <p:cNvSpPr>
            <a:spLocks noGrp="1"/>
          </p:cNvSpPr>
          <p:nvPr>
            <p:ph type="dt" sz="half" idx="10"/>
          </p:nvPr>
        </p:nvSpPr>
        <p:spPr/>
        <p:txBody>
          <a:bodyPr/>
          <a:lstStyle>
            <a:lvl1pPr>
              <a:defRPr/>
            </a:lvl1pPr>
          </a:lstStyle>
          <a:p>
            <a:pPr>
              <a:defRPr/>
            </a:pPr>
            <a:fld id="{B597FB58-1D4B-4105-AE35-D02E05EF6D91}" type="datetimeFigureOut">
              <a:rPr lang="id-ID"/>
              <a:pPr>
                <a:defRPr/>
              </a:pPr>
              <a:t>24/08/2023</a:t>
            </a:fld>
            <a:endParaRPr lang="id-ID"/>
          </a:p>
        </p:txBody>
      </p:sp>
      <p:sp>
        <p:nvSpPr>
          <p:cNvPr id="6" name="Footer Placeholder 4">
            <a:extLst>
              <a:ext uri="{FF2B5EF4-FFF2-40B4-BE49-F238E27FC236}">
                <a16:creationId xmlns:a16="http://schemas.microsoft.com/office/drawing/2014/main" id="{FD99E4CC-EEB0-41D2-B57C-A79E4EC306A0}"/>
              </a:ext>
            </a:extLst>
          </p:cNvPr>
          <p:cNvSpPr>
            <a:spLocks noGrp="1"/>
          </p:cNvSpPr>
          <p:nvPr>
            <p:ph type="ftr" sz="quarter" idx="11"/>
          </p:nvPr>
        </p:nvSpPr>
        <p:spPr/>
        <p:txBody>
          <a:bodyPr/>
          <a:lstStyle>
            <a:lvl1pPr>
              <a:defRPr/>
            </a:lvl1pPr>
          </a:lstStyle>
          <a:p>
            <a:pPr>
              <a:defRPr/>
            </a:pPr>
            <a:r>
              <a:rPr lang="en-US" altLang="id-ID"/>
              <a:t>Office of Qualitative &amp; Mixed Methods Research, University of Nebraska, Lincoln</a:t>
            </a:r>
          </a:p>
        </p:txBody>
      </p:sp>
      <p:sp>
        <p:nvSpPr>
          <p:cNvPr id="7" name="Slide Number Placeholder 5">
            <a:extLst>
              <a:ext uri="{FF2B5EF4-FFF2-40B4-BE49-F238E27FC236}">
                <a16:creationId xmlns:a16="http://schemas.microsoft.com/office/drawing/2014/main" id="{E4D43083-5E58-40BD-B734-381DC4E3084A}"/>
              </a:ext>
            </a:extLst>
          </p:cNvPr>
          <p:cNvSpPr>
            <a:spLocks noGrp="1"/>
          </p:cNvSpPr>
          <p:nvPr>
            <p:ph type="sldNum" sz="quarter" idx="12"/>
          </p:nvPr>
        </p:nvSpPr>
        <p:spPr/>
        <p:txBody>
          <a:bodyPr/>
          <a:lstStyle>
            <a:lvl1pPr>
              <a:defRPr/>
            </a:lvl1pPr>
          </a:lstStyle>
          <a:p>
            <a:fld id="{5CE37577-9743-42EC-A4FE-B0B700CAAD9A}" type="slidenum">
              <a:rPr lang="id-ID" altLang="id-ID"/>
              <a:pPr/>
              <a:t>‹#›</a:t>
            </a:fld>
            <a:endParaRPr lang="id-ID" altLang="id-ID"/>
          </a:p>
        </p:txBody>
      </p:sp>
    </p:spTree>
    <p:extLst>
      <p:ext uri="{BB962C8B-B14F-4D97-AF65-F5344CB8AC3E}">
        <p14:creationId xmlns:p14="http://schemas.microsoft.com/office/powerpoint/2010/main" val="20914723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d-ID"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35FAA821-2A01-4C42-BE66-F4AD77373407}"/>
              </a:ext>
            </a:extLst>
          </p:cNvPr>
          <p:cNvSpPr>
            <a:spLocks noGrp="1"/>
          </p:cNvSpPr>
          <p:nvPr>
            <p:ph type="dt" sz="half" idx="10"/>
          </p:nvPr>
        </p:nvSpPr>
        <p:spPr/>
        <p:txBody>
          <a:bodyPr/>
          <a:lstStyle>
            <a:lvl1pPr>
              <a:defRPr/>
            </a:lvl1pPr>
          </a:lstStyle>
          <a:p>
            <a:pPr>
              <a:defRPr/>
            </a:pPr>
            <a:fld id="{7964E496-75B7-4BE1-ACFD-B45950F62392}" type="datetimeFigureOut">
              <a:rPr lang="id-ID"/>
              <a:pPr>
                <a:defRPr/>
              </a:pPr>
              <a:t>24/08/2023</a:t>
            </a:fld>
            <a:endParaRPr lang="id-ID"/>
          </a:p>
        </p:txBody>
      </p:sp>
      <p:sp>
        <p:nvSpPr>
          <p:cNvPr id="6" name="Footer Placeholder 4">
            <a:extLst>
              <a:ext uri="{FF2B5EF4-FFF2-40B4-BE49-F238E27FC236}">
                <a16:creationId xmlns:a16="http://schemas.microsoft.com/office/drawing/2014/main" id="{D142BA62-F6B6-4368-8E2C-50D77D15C1F7}"/>
              </a:ext>
            </a:extLst>
          </p:cNvPr>
          <p:cNvSpPr>
            <a:spLocks noGrp="1"/>
          </p:cNvSpPr>
          <p:nvPr>
            <p:ph type="ftr" sz="quarter" idx="11"/>
          </p:nvPr>
        </p:nvSpPr>
        <p:spPr/>
        <p:txBody>
          <a:bodyPr/>
          <a:lstStyle>
            <a:lvl1pPr>
              <a:defRPr/>
            </a:lvl1pPr>
          </a:lstStyle>
          <a:p>
            <a:pPr>
              <a:defRPr/>
            </a:pPr>
            <a:r>
              <a:rPr lang="en-US" altLang="id-ID"/>
              <a:t>Office of Qualitative &amp; Mixed Methods Research, University of Nebraska, Lincoln</a:t>
            </a:r>
          </a:p>
        </p:txBody>
      </p:sp>
      <p:sp>
        <p:nvSpPr>
          <p:cNvPr id="7" name="Slide Number Placeholder 5">
            <a:extLst>
              <a:ext uri="{FF2B5EF4-FFF2-40B4-BE49-F238E27FC236}">
                <a16:creationId xmlns:a16="http://schemas.microsoft.com/office/drawing/2014/main" id="{02E94D45-54F3-481A-84F1-47577485C6AF}"/>
              </a:ext>
            </a:extLst>
          </p:cNvPr>
          <p:cNvSpPr>
            <a:spLocks noGrp="1"/>
          </p:cNvSpPr>
          <p:nvPr>
            <p:ph type="sldNum" sz="quarter" idx="12"/>
          </p:nvPr>
        </p:nvSpPr>
        <p:spPr/>
        <p:txBody>
          <a:bodyPr/>
          <a:lstStyle>
            <a:lvl1pPr>
              <a:defRPr/>
            </a:lvl1pPr>
          </a:lstStyle>
          <a:p>
            <a:fld id="{167E59AC-3739-4D36-9DEF-F5AE1986AE4B}" type="slidenum">
              <a:rPr lang="id-ID" altLang="id-ID"/>
              <a:pPr/>
              <a:t>‹#›</a:t>
            </a:fld>
            <a:endParaRPr lang="id-ID" altLang="id-ID"/>
          </a:p>
        </p:txBody>
      </p:sp>
    </p:spTree>
    <p:extLst>
      <p:ext uri="{BB962C8B-B14F-4D97-AF65-F5344CB8AC3E}">
        <p14:creationId xmlns:p14="http://schemas.microsoft.com/office/powerpoint/2010/main" val="16320167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56893236-D776-4EBC-8756-2D027E023557}"/>
              </a:ext>
            </a:extLst>
          </p:cNvPr>
          <p:cNvSpPr>
            <a:spLocks noGrp="1"/>
          </p:cNvSpPr>
          <p:nvPr>
            <p:ph type="dt" sz="half" idx="10"/>
          </p:nvPr>
        </p:nvSpPr>
        <p:spPr/>
        <p:txBody>
          <a:bodyPr/>
          <a:lstStyle>
            <a:lvl1pPr>
              <a:defRPr/>
            </a:lvl1pPr>
          </a:lstStyle>
          <a:p>
            <a:pPr>
              <a:defRPr/>
            </a:pPr>
            <a:fld id="{B3B35DD9-8606-4DC1-B526-46EC90442750}" type="datetimeFigureOut">
              <a:rPr lang="id-ID"/>
              <a:pPr>
                <a:defRPr/>
              </a:pPr>
              <a:t>24/08/2023</a:t>
            </a:fld>
            <a:endParaRPr lang="id-ID"/>
          </a:p>
        </p:txBody>
      </p:sp>
      <p:sp>
        <p:nvSpPr>
          <p:cNvPr id="5" name="Footer Placeholder 4">
            <a:extLst>
              <a:ext uri="{FF2B5EF4-FFF2-40B4-BE49-F238E27FC236}">
                <a16:creationId xmlns:a16="http://schemas.microsoft.com/office/drawing/2014/main" id="{A3B778A1-7C79-4BE5-AC93-7B9E6E2B61BA}"/>
              </a:ext>
            </a:extLst>
          </p:cNvPr>
          <p:cNvSpPr>
            <a:spLocks noGrp="1"/>
          </p:cNvSpPr>
          <p:nvPr>
            <p:ph type="ftr" sz="quarter" idx="11"/>
          </p:nvPr>
        </p:nvSpPr>
        <p:spPr/>
        <p:txBody>
          <a:bodyPr/>
          <a:lstStyle>
            <a:lvl1pPr>
              <a:defRPr/>
            </a:lvl1pPr>
          </a:lstStyle>
          <a:p>
            <a:pPr>
              <a:defRPr/>
            </a:pPr>
            <a:r>
              <a:rPr lang="en-US" altLang="id-ID"/>
              <a:t>Office of Qualitative &amp; Mixed Methods Research, University of Nebraska, Lincoln</a:t>
            </a:r>
          </a:p>
        </p:txBody>
      </p:sp>
      <p:sp>
        <p:nvSpPr>
          <p:cNvPr id="6" name="Slide Number Placeholder 5">
            <a:extLst>
              <a:ext uri="{FF2B5EF4-FFF2-40B4-BE49-F238E27FC236}">
                <a16:creationId xmlns:a16="http://schemas.microsoft.com/office/drawing/2014/main" id="{47C2EEA7-3DAE-47C5-8BE7-19F5B7D23FC3}"/>
              </a:ext>
            </a:extLst>
          </p:cNvPr>
          <p:cNvSpPr>
            <a:spLocks noGrp="1"/>
          </p:cNvSpPr>
          <p:nvPr>
            <p:ph type="sldNum" sz="quarter" idx="12"/>
          </p:nvPr>
        </p:nvSpPr>
        <p:spPr/>
        <p:txBody>
          <a:bodyPr/>
          <a:lstStyle>
            <a:lvl1pPr>
              <a:defRPr/>
            </a:lvl1pPr>
          </a:lstStyle>
          <a:p>
            <a:fld id="{D75968FB-CDB3-4A2D-A257-A35E9CDFAA86}" type="slidenum">
              <a:rPr lang="id-ID" altLang="id-ID"/>
              <a:pPr/>
              <a:t>‹#›</a:t>
            </a:fld>
            <a:endParaRPr lang="id-ID" altLang="id-ID"/>
          </a:p>
        </p:txBody>
      </p:sp>
    </p:spTree>
    <p:extLst>
      <p:ext uri="{BB962C8B-B14F-4D97-AF65-F5344CB8AC3E}">
        <p14:creationId xmlns:p14="http://schemas.microsoft.com/office/powerpoint/2010/main" val="19109626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id-ID"/>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E1DC5C69-90E3-4929-AC87-D775289BD544}"/>
              </a:ext>
            </a:extLst>
          </p:cNvPr>
          <p:cNvSpPr>
            <a:spLocks noGrp="1"/>
          </p:cNvSpPr>
          <p:nvPr>
            <p:ph type="dt" sz="half" idx="10"/>
          </p:nvPr>
        </p:nvSpPr>
        <p:spPr/>
        <p:txBody>
          <a:bodyPr/>
          <a:lstStyle>
            <a:lvl1pPr>
              <a:defRPr/>
            </a:lvl1pPr>
          </a:lstStyle>
          <a:p>
            <a:pPr>
              <a:defRPr/>
            </a:pPr>
            <a:fld id="{6D5347E8-D16B-48E3-8AAA-1CF07CEC0A61}" type="datetimeFigureOut">
              <a:rPr lang="id-ID"/>
              <a:pPr>
                <a:defRPr/>
              </a:pPr>
              <a:t>24/08/2023</a:t>
            </a:fld>
            <a:endParaRPr lang="id-ID"/>
          </a:p>
        </p:txBody>
      </p:sp>
      <p:sp>
        <p:nvSpPr>
          <p:cNvPr id="5" name="Footer Placeholder 4">
            <a:extLst>
              <a:ext uri="{FF2B5EF4-FFF2-40B4-BE49-F238E27FC236}">
                <a16:creationId xmlns:a16="http://schemas.microsoft.com/office/drawing/2014/main" id="{285C06F6-C426-4075-8EA2-5D8DB6D341D4}"/>
              </a:ext>
            </a:extLst>
          </p:cNvPr>
          <p:cNvSpPr>
            <a:spLocks noGrp="1"/>
          </p:cNvSpPr>
          <p:nvPr>
            <p:ph type="ftr" sz="quarter" idx="11"/>
          </p:nvPr>
        </p:nvSpPr>
        <p:spPr/>
        <p:txBody>
          <a:bodyPr/>
          <a:lstStyle>
            <a:lvl1pPr>
              <a:defRPr/>
            </a:lvl1pPr>
          </a:lstStyle>
          <a:p>
            <a:pPr>
              <a:defRPr/>
            </a:pPr>
            <a:r>
              <a:rPr lang="en-US" altLang="id-ID"/>
              <a:t>Office of Qualitative &amp; Mixed Methods Research, University of Nebraska, Lincoln</a:t>
            </a:r>
          </a:p>
        </p:txBody>
      </p:sp>
      <p:sp>
        <p:nvSpPr>
          <p:cNvPr id="6" name="Slide Number Placeholder 5">
            <a:extLst>
              <a:ext uri="{FF2B5EF4-FFF2-40B4-BE49-F238E27FC236}">
                <a16:creationId xmlns:a16="http://schemas.microsoft.com/office/drawing/2014/main" id="{CC5A0669-9828-4353-9A8D-6E8126BE4D66}"/>
              </a:ext>
            </a:extLst>
          </p:cNvPr>
          <p:cNvSpPr>
            <a:spLocks noGrp="1"/>
          </p:cNvSpPr>
          <p:nvPr>
            <p:ph type="sldNum" sz="quarter" idx="12"/>
          </p:nvPr>
        </p:nvSpPr>
        <p:spPr/>
        <p:txBody>
          <a:bodyPr/>
          <a:lstStyle>
            <a:lvl1pPr>
              <a:defRPr/>
            </a:lvl1pPr>
          </a:lstStyle>
          <a:p>
            <a:fld id="{3DC2BA69-0FF6-4706-B76A-1E06962E18F1}" type="slidenum">
              <a:rPr lang="id-ID" altLang="id-ID"/>
              <a:pPr/>
              <a:t>‹#›</a:t>
            </a:fld>
            <a:endParaRPr lang="id-ID" altLang="id-ID"/>
          </a:p>
        </p:txBody>
      </p:sp>
    </p:spTree>
    <p:extLst>
      <p:ext uri="{BB962C8B-B14F-4D97-AF65-F5344CB8AC3E}">
        <p14:creationId xmlns:p14="http://schemas.microsoft.com/office/powerpoint/2010/main" val="11488530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lIns="45720" tIns="0" rIns="45720" bIns="0" anchor="b">
            <a:scene3d>
              <a:camera prst="orthographicFront"/>
              <a:lightRig rig="soft" dir="t">
                <a:rot lat="0" lon="0" rev="17220000"/>
              </a:lightRig>
            </a:scene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lang="en-US"/>
              <a:t>Click to edit Master title style</a:t>
            </a:r>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4" name="Date Placeholder 27">
            <a:extLst>
              <a:ext uri="{FF2B5EF4-FFF2-40B4-BE49-F238E27FC236}">
                <a16:creationId xmlns:a16="http://schemas.microsoft.com/office/drawing/2014/main" id="{AA624708-EE69-4A14-B4AB-986BA22A7C91}"/>
              </a:ext>
            </a:extLst>
          </p:cNvPr>
          <p:cNvSpPr>
            <a:spLocks noGrp="1"/>
          </p:cNvSpPr>
          <p:nvPr>
            <p:ph type="dt" sz="half" idx="10"/>
          </p:nvPr>
        </p:nvSpPr>
        <p:spPr/>
        <p:txBody>
          <a:bodyPr/>
          <a:lstStyle>
            <a:lvl1pPr>
              <a:spcBef>
                <a:spcPct val="20000"/>
              </a:spcBef>
              <a:buFontTx/>
              <a:buChar char="•"/>
              <a:defRPr b="0">
                <a:latin typeface="Arial" charset="0"/>
              </a:defRPr>
            </a:lvl1pPr>
          </a:lstStyle>
          <a:p>
            <a:pPr>
              <a:defRPr/>
            </a:pPr>
            <a:endParaRPr lang="en-US"/>
          </a:p>
        </p:txBody>
      </p:sp>
      <p:sp>
        <p:nvSpPr>
          <p:cNvPr id="5" name="Footer Placeholder 16">
            <a:extLst>
              <a:ext uri="{FF2B5EF4-FFF2-40B4-BE49-F238E27FC236}">
                <a16:creationId xmlns:a16="http://schemas.microsoft.com/office/drawing/2014/main" id="{D8049B56-4A17-4FF3-AE34-0278C478677F}"/>
              </a:ext>
            </a:extLst>
          </p:cNvPr>
          <p:cNvSpPr>
            <a:spLocks noGrp="1"/>
          </p:cNvSpPr>
          <p:nvPr>
            <p:ph type="ftr" sz="quarter" idx="11"/>
          </p:nvPr>
        </p:nvSpPr>
        <p:spPr/>
        <p:txBody>
          <a:bodyPr/>
          <a:lstStyle>
            <a:lvl1pPr>
              <a:spcBef>
                <a:spcPct val="20000"/>
              </a:spcBef>
              <a:buFontTx/>
              <a:buChar char="•"/>
              <a:defRPr b="0">
                <a:latin typeface="Arial" charset="0"/>
              </a:defRPr>
            </a:lvl1pPr>
          </a:lstStyle>
          <a:p>
            <a:pPr>
              <a:defRPr/>
            </a:pPr>
            <a:endParaRPr lang="en-US"/>
          </a:p>
        </p:txBody>
      </p:sp>
      <p:sp>
        <p:nvSpPr>
          <p:cNvPr id="6" name="Slide Number Placeholder 28">
            <a:extLst>
              <a:ext uri="{FF2B5EF4-FFF2-40B4-BE49-F238E27FC236}">
                <a16:creationId xmlns:a16="http://schemas.microsoft.com/office/drawing/2014/main" id="{C6F27253-4F7D-45DD-B401-9AE663A4A471}"/>
              </a:ext>
            </a:extLst>
          </p:cNvPr>
          <p:cNvSpPr>
            <a:spLocks noGrp="1"/>
          </p:cNvSpPr>
          <p:nvPr>
            <p:ph type="sldNum" sz="quarter" idx="12"/>
          </p:nvPr>
        </p:nvSpPr>
        <p:spPr/>
        <p:txBody>
          <a:bodyPr/>
          <a:lstStyle>
            <a:lvl1pPr>
              <a:spcBef>
                <a:spcPct val="20000"/>
              </a:spcBef>
              <a:buFontTx/>
              <a:buChar char="•"/>
              <a:defRPr b="0">
                <a:latin typeface="Arial" panose="020B0604020202020204" pitchFamily="34" charset="0"/>
              </a:defRPr>
            </a:lvl1pPr>
          </a:lstStyle>
          <a:p>
            <a:fld id="{7A0986DD-2B3E-4158-B787-4E25CB97215B}" type="slidenum">
              <a:rPr lang="en-US" altLang="id-ID"/>
              <a:pPr/>
              <a:t>‹#›</a:t>
            </a:fld>
            <a:endParaRPr lang="en-US" altLang="id-ID"/>
          </a:p>
        </p:txBody>
      </p:sp>
    </p:spTree>
    <p:extLst>
      <p:ext uri="{BB962C8B-B14F-4D97-AF65-F5344CB8AC3E}">
        <p14:creationId xmlns:p14="http://schemas.microsoft.com/office/powerpoint/2010/main" val="19822877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4596CE-0449-4F86-829D-A375F18977B1}"/>
              </a:ext>
            </a:extLst>
          </p:cNvPr>
          <p:cNvSpPr>
            <a:spLocks noGrp="1"/>
          </p:cNvSpPr>
          <p:nvPr>
            <p:ph type="dt" sz="half" idx="10"/>
          </p:nvPr>
        </p:nvSpPr>
        <p:spPr/>
        <p:txBody>
          <a:bodyPr/>
          <a:lstStyle>
            <a:lvl1pPr>
              <a:spcBef>
                <a:spcPct val="20000"/>
              </a:spcBef>
              <a:buFontTx/>
              <a:buChar char="•"/>
              <a:defRPr b="0">
                <a:latin typeface="Arial" charset="0"/>
              </a:defRPr>
            </a:lvl1pPr>
          </a:lstStyle>
          <a:p>
            <a:pPr>
              <a:defRPr/>
            </a:pPr>
            <a:endParaRPr lang="en-US"/>
          </a:p>
        </p:txBody>
      </p:sp>
      <p:sp>
        <p:nvSpPr>
          <p:cNvPr id="5" name="Footer Placeholder 4">
            <a:extLst>
              <a:ext uri="{FF2B5EF4-FFF2-40B4-BE49-F238E27FC236}">
                <a16:creationId xmlns:a16="http://schemas.microsoft.com/office/drawing/2014/main" id="{09ADB200-33D5-4FCD-B37F-9683B43523B3}"/>
              </a:ext>
            </a:extLst>
          </p:cNvPr>
          <p:cNvSpPr>
            <a:spLocks noGrp="1"/>
          </p:cNvSpPr>
          <p:nvPr>
            <p:ph type="ftr" sz="quarter" idx="11"/>
          </p:nvPr>
        </p:nvSpPr>
        <p:spPr/>
        <p:txBody>
          <a:bodyPr/>
          <a:lstStyle>
            <a:lvl1pPr>
              <a:spcBef>
                <a:spcPct val="20000"/>
              </a:spcBef>
              <a:buFontTx/>
              <a:buChar char="•"/>
              <a:defRPr b="0">
                <a:latin typeface="Arial" charset="0"/>
              </a:defRPr>
            </a:lvl1pPr>
          </a:lstStyle>
          <a:p>
            <a:pPr>
              <a:defRPr/>
            </a:pPr>
            <a:endParaRPr lang="en-US"/>
          </a:p>
        </p:txBody>
      </p:sp>
      <p:sp>
        <p:nvSpPr>
          <p:cNvPr id="6" name="Slide Number Placeholder 5">
            <a:extLst>
              <a:ext uri="{FF2B5EF4-FFF2-40B4-BE49-F238E27FC236}">
                <a16:creationId xmlns:a16="http://schemas.microsoft.com/office/drawing/2014/main" id="{9882F28A-ABA9-4215-9EE1-A52178F6505F}"/>
              </a:ext>
            </a:extLst>
          </p:cNvPr>
          <p:cNvSpPr>
            <a:spLocks noGrp="1"/>
          </p:cNvSpPr>
          <p:nvPr>
            <p:ph type="sldNum" sz="quarter" idx="12"/>
          </p:nvPr>
        </p:nvSpPr>
        <p:spPr/>
        <p:txBody>
          <a:bodyPr/>
          <a:lstStyle>
            <a:lvl1pPr>
              <a:spcBef>
                <a:spcPct val="20000"/>
              </a:spcBef>
              <a:buFontTx/>
              <a:buChar char="•"/>
              <a:defRPr b="0">
                <a:latin typeface="Arial" panose="020B0604020202020204" pitchFamily="34" charset="0"/>
              </a:defRPr>
            </a:lvl1pPr>
          </a:lstStyle>
          <a:p>
            <a:fld id="{6EC1FC23-3415-4CE6-ADB4-D6E3C18AFB20}" type="slidenum">
              <a:rPr lang="en-US" altLang="id-ID"/>
              <a:pPr/>
              <a:t>‹#›</a:t>
            </a:fld>
            <a:endParaRPr lang="en-US" altLang="id-ID"/>
          </a:p>
        </p:txBody>
      </p:sp>
    </p:spTree>
    <p:extLst>
      <p:ext uri="{BB962C8B-B14F-4D97-AF65-F5344CB8AC3E}">
        <p14:creationId xmlns:p14="http://schemas.microsoft.com/office/powerpoint/2010/main" val="26809250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lang="en-US"/>
              <a:t>Click to edit Master title style</a:t>
            </a:r>
          </a:p>
        </p:txBody>
      </p:sp>
      <p:sp>
        <p:nvSpPr>
          <p:cNvPr id="3" name="Text Placeholder 2"/>
          <p:cNvSpPr>
            <a:spLocks noGrp="1"/>
          </p:cNvSpPr>
          <p:nvPr>
            <p:ph type="body" idx="1"/>
          </p:nvPr>
        </p:nvSpPr>
        <p:spPr>
          <a:xfrm>
            <a:off x="1600200" y="2507786"/>
            <a:ext cx="7086600" cy="1509712"/>
          </a:xfrm>
        </p:spPr>
        <p:txBody>
          <a:bodyPr/>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4" name="Date Placeholder 3">
            <a:extLst>
              <a:ext uri="{FF2B5EF4-FFF2-40B4-BE49-F238E27FC236}">
                <a16:creationId xmlns:a16="http://schemas.microsoft.com/office/drawing/2014/main" id="{1414E680-E918-4565-BC27-475A2E1B63A6}"/>
              </a:ext>
            </a:extLst>
          </p:cNvPr>
          <p:cNvSpPr>
            <a:spLocks noGrp="1"/>
          </p:cNvSpPr>
          <p:nvPr>
            <p:ph type="dt" sz="half" idx="10"/>
          </p:nvPr>
        </p:nvSpPr>
        <p:spPr/>
        <p:txBody>
          <a:bodyPr/>
          <a:lstStyle>
            <a:lvl1pPr>
              <a:spcBef>
                <a:spcPct val="20000"/>
              </a:spcBef>
              <a:buFontTx/>
              <a:buChar char="•"/>
              <a:defRPr b="0">
                <a:latin typeface="Arial" charset="0"/>
              </a:defRPr>
            </a:lvl1pPr>
          </a:lstStyle>
          <a:p>
            <a:pPr>
              <a:defRPr/>
            </a:pPr>
            <a:endParaRPr lang="en-US"/>
          </a:p>
        </p:txBody>
      </p:sp>
      <p:sp>
        <p:nvSpPr>
          <p:cNvPr id="5" name="Footer Placeholder 4">
            <a:extLst>
              <a:ext uri="{FF2B5EF4-FFF2-40B4-BE49-F238E27FC236}">
                <a16:creationId xmlns:a16="http://schemas.microsoft.com/office/drawing/2014/main" id="{E23A292B-0052-4669-A9AB-72CDA157FC39}"/>
              </a:ext>
            </a:extLst>
          </p:cNvPr>
          <p:cNvSpPr>
            <a:spLocks noGrp="1"/>
          </p:cNvSpPr>
          <p:nvPr>
            <p:ph type="ftr" sz="quarter" idx="11"/>
          </p:nvPr>
        </p:nvSpPr>
        <p:spPr/>
        <p:txBody>
          <a:bodyPr/>
          <a:lstStyle>
            <a:lvl1pPr>
              <a:spcBef>
                <a:spcPct val="20000"/>
              </a:spcBef>
              <a:buFontTx/>
              <a:buChar char="•"/>
              <a:defRPr b="0">
                <a:latin typeface="Arial" charset="0"/>
              </a:defRPr>
            </a:lvl1pPr>
          </a:lstStyle>
          <a:p>
            <a:pPr>
              <a:defRPr/>
            </a:pPr>
            <a:endParaRPr lang="en-US"/>
          </a:p>
        </p:txBody>
      </p:sp>
      <p:sp>
        <p:nvSpPr>
          <p:cNvPr id="6" name="Slide Number Placeholder 5">
            <a:extLst>
              <a:ext uri="{FF2B5EF4-FFF2-40B4-BE49-F238E27FC236}">
                <a16:creationId xmlns:a16="http://schemas.microsoft.com/office/drawing/2014/main" id="{E736DE6D-C915-4180-982B-B7930FD7242B}"/>
              </a:ext>
            </a:extLst>
          </p:cNvPr>
          <p:cNvSpPr>
            <a:spLocks noGrp="1"/>
          </p:cNvSpPr>
          <p:nvPr>
            <p:ph type="sldNum" sz="quarter" idx="12"/>
          </p:nvPr>
        </p:nvSpPr>
        <p:spPr/>
        <p:txBody>
          <a:bodyPr/>
          <a:lstStyle>
            <a:lvl1pPr>
              <a:spcBef>
                <a:spcPct val="20000"/>
              </a:spcBef>
              <a:buFontTx/>
              <a:buChar char="•"/>
              <a:defRPr b="0">
                <a:latin typeface="Arial" panose="020B0604020202020204" pitchFamily="34" charset="0"/>
              </a:defRPr>
            </a:lvl1pPr>
          </a:lstStyle>
          <a:p>
            <a:fld id="{8D9C3BD9-C836-45E7-AFA1-203B7F93E93B}" type="slidenum">
              <a:rPr lang="en-US" altLang="id-ID"/>
              <a:pPr/>
              <a:t>‹#›</a:t>
            </a:fld>
            <a:endParaRPr lang="en-US" altLang="id-ID"/>
          </a:p>
        </p:txBody>
      </p:sp>
    </p:spTree>
    <p:extLst>
      <p:ext uri="{BB962C8B-B14F-4D97-AF65-F5344CB8AC3E}">
        <p14:creationId xmlns:p14="http://schemas.microsoft.com/office/powerpoint/2010/main" val="102928642"/>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9607F8A-C81A-4E17-A761-47F55CF5FD5F}"/>
              </a:ext>
            </a:extLst>
          </p:cNvPr>
          <p:cNvSpPr>
            <a:spLocks noGrp="1"/>
          </p:cNvSpPr>
          <p:nvPr>
            <p:ph type="dt" sz="half" idx="10"/>
          </p:nvPr>
        </p:nvSpPr>
        <p:spPr/>
        <p:txBody>
          <a:bodyPr/>
          <a:lstStyle>
            <a:lvl1pPr>
              <a:spcBef>
                <a:spcPct val="20000"/>
              </a:spcBef>
              <a:buFontTx/>
              <a:buChar char="•"/>
              <a:defRPr b="0">
                <a:latin typeface="Arial" charset="0"/>
              </a:defRPr>
            </a:lvl1pPr>
          </a:lstStyle>
          <a:p>
            <a:pPr>
              <a:defRPr/>
            </a:pPr>
            <a:endParaRPr lang="en-US"/>
          </a:p>
        </p:txBody>
      </p:sp>
      <p:sp>
        <p:nvSpPr>
          <p:cNvPr id="6" name="Footer Placeholder 5">
            <a:extLst>
              <a:ext uri="{FF2B5EF4-FFF2-40B4-BE49-F238E27FC236}">
                <a16:creationId xmlns:a16="http://schemas.microsoft.com/office/drawing/2014/main" id="{D1CF884C-24E2-404B-B0F9-7AE8310E74E1}"/>
              </a:ext>
            </a:extLst>
          </p:cNvPr>
          <p:cNvSpPr>
            <a:spLocks noGrp="1"/>
          </p:cNvSpPr>
          <p:nvPr>
            <p:ph type="ftr" sz="quarter" idx="11"/>
          </p:nvPr>
        </p:nvSpPr>
        <p:spPr/>
        <p:txBody>
          <a:bodyPr/>
          <a:lstStyle>
            <a:lvl1pPr>
              <a:spcBef>
                <a:spcPct val="20000"/>
              </a:spcBef>
              <a:buFontTx/>
              <a:buChar char="•"/>
              <a:defRPr b="0">
                <a:latin typeface="Arial" charset="0"/>
              </a:defRPr>
            </a:lvl1pPr>
          </a:lstStyle>
          <a:p>
            <a:pPr>
              <a:defRPr/>
            </a:pPr>
            <a:endParaRPr lang="en-US"/>
          </a:p>
        </p:txBody>
      </p:sp>
      <p:sp>
        <p:nvSpPr>
          <p:cNvPr id="7" name="Slide Number Placeholder 6">
            <a:extLst>
              <a:ext uri="{FF2B5EF4-FFF2-40B4-BE49-F238E27FC236}">
                <a16:creationId xmlns:a16="http://schemas.microsoft.com/office/drawing/2014/main" id="{8A4F76F3-E1C4-40F3-B4A4-7EE558F7B536}"/>
              </a:ext>
            </a:extLst>
          </p:cNvPr>
          <p:cNvSpPr>
            <a:spLocks noGrp="1"/>
          </p:cNvSpPr>
          <p:nvPr>
            <p:ph type="sldNum" sz="quarter" idx="12"/>
          </p:nvPr>
        </p:nvSpPr>
        <p:spPr/>
        <p:txBody>
          <a:bodyPr/>
          <a:lstStyle>
            <a:lvl1pPr>
              <a:spcBef>
                <a:spcPct val="20000"/>
              </a:spcBef>
              <a:buFontTx/>
              <a:buChar char="•"/>
              <a:defRPr b="0">
                <a:latin typeface="Arial" panose="020B0604020202020204" pitchFamily="34" charset="0"/>
              </a:defRPr>
            </a:lvl1pPr>
          </a:lstStyle>
          <a:p>
            <a:fld id="{236C6FD5-6788-478C-8E93-D9779DD14CF0}" type="slidenum">
              <a:rPr lang="en-US" altLang="id-ID"/>
              <a:pPr/>
              <a:t>‹#›</a:t>
            </a:fld>
            <a:endParaRPr lang="en-US" altLang="id-ID"/>
          </a:p>
        </p:txBody>
      </p:sp>
    </p:spTree>
    <p:extLst>
      <p:ext uri="{BB962C8B-B14F-4D97-AF65-F5344CB8AC3E}">
        <p14:creationId xmlns:p14="http://schemas.microsoft.com/office/powerpoint/2010/main" val="39059800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7901B9D-706F-4391-ADBC-439063F95A41}"/>
              </a:ext>
            </a:extLst>
          </p:cNvPr>
          <p:cNvSpPr>
            <a:spLocks noGrp="1"/>
          </p:cNvSpPr>
          <p:nvPr>
            <p:ph type="dt" sz="half" idx="10"/>
          </p:nvPr>
        </p:nvSpPr>
        <p:spPr/>
        <p:txBody>
          <a:bodyPr/>
          <a:lstStyle>
            <a:lvl1pPr>
              <a:spcBef>
                <a:spcPct val="20000"/>
              </a:spcBef>
              <a:buFontTx/>
              <a:buChar char="•"/>
              <a:defRPr b="0">
                <a:latin typeface="Arial" charset="0"/>
              </a:defRPr>
            </a:lvl1pPr>
          </a:lstStyle>
          <a:p>
            <a:pPr>
              <a:defRPr/>
            </a:pPr>
            <a:endParaRPr lang="en-US"/>
          </a:p>
        </p:txBody>
      </p:sp>
      <p:sp>
        <p:nvSpPr>
          <p:cNvPr id="8" name="Footer Placeholder 7">
            <a:extLst>
              <a:ext uri="{FF2B5EF4-FFF2-40B4-BE49-F238E27FC236}">
                <a16:creationId xmlns:a16="http://schemas.microsoft.com/office/drawing/2014/main" id="{07B7986F-96B4-4658-96DF-54FD2B758F96}"/>
              </a:ext>
            </a:extLst>
          </p:cNvPr>
          <p:cNvSpPr>
            <a:spLocks noGrp="1"/>
          </p:cNvSpPr>
          <p:nvPr>
            <p:ph type="ftr" sz="quarter" idx="11"/>
          </p:nvPr>
        </p:nvSpPr>
        <p:spPr/>
        <p:txBody>
          <a:bodyPr/>
          <a:lstStyle>
            <a:lvl1pPr>
              <a:spcBef>
                <a:spcPct val="20000"/>
              </a:spcBef>
              <a:buFontTx/>
              <a:buChar char="•"/>
              <a:defRPr b="0">
                <a:latin typeface="Arial" charset="0"/>
              </a:defRPr>
            </a:lvl1pPr>
          </a:lstStyle>
          <a:p>
            <a:pPr>
              <a:defRPr/>
            </a:pPr>
            <a:endParaRPr lang="en-US"/>
          </a:p>
        </p:txBody>
      </p:sp>
      <p:sp>
        <p:nvSpPr>
          <p:cNvPr id="9" name="Slide Number Placeholder 8">
            <a:extLst>
              <a:ext uri="{FF2B5EF4-FFF2-40B4-BE49-F238E27FC236}">
                <a16:creationId xmlns:a16="http://schemas.microsoft.com/office/drawing/2014/main" id="{A9604745-8D1A-42A5-A576-85A0CB700C9A}"/>
              </a:ext>
            </a:extLst>
          </p:cNvPr>
          <p:cNvSpPr>
            <a:spLocks noGrp="1"/>
          </p:cNvSpPr>
          <p:nvPr>
            <p:ph type="sldNum" sz="quarter" idx="12"/>
          </p:nvPr>
        </p:nvSpPr>
        <p:spPr/>
        <p:txBody>
          <a:bodyPr/>
          <a:lstStyle>
            <a:lvl1pPr>
              <a:spcBef>
                <a:spcPct val="20000"/>
              </a:spcBef>
              <a:buFontTx/>
              <a:buChar char="•"/>
              <a:defRPr b="0">
                <a:latin typeface="Arial" panose="020B0604020202020204" pitchFamily="34" charset="0"/>
              </a:defRPr>
            </a:lvl1pPr>
          </a:lstStyle>
          <a:p>
            <a:fld id="{DB64743A-D47A-46BF-8900-347C1745C79F}" type="slidenum">
              <a:rPr lang="en-US" altLang="id-ID"/>
              <a:pPr/>
              <a:t>‹#›</a:t>
            </a:fld>
            <a:endParaRPr lang="en-US" altLang="id-ID"/>
          </a:p>
        </p:txBody>
      </p:sp>
    </p:spTree>
    <p:extLst>
      <p:ext uri="{BB962C8B-B14F-4D97-AF65-F5344CB8AC3E}">
        <p14:creationId xmlns:p14="http://schemas.microsoft.com/office/powerpoint/2010/main" val="5173127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0DAFAEA-C81B-4727-B3AD-76E133D2BDCF}"/>
              </a:ext>
            </a:extLst>
          </p:cNvPr>
          <p:cNvSpPr>
            <a:spLocks noGrp="1"/>
          </p:cNvSpPr>
          <p:nvPr>
            <p:ph type="dt" sz="half" idx="10"/>
          </p:nvPr>
        </p:nvSpPr>
        <p:spPr/>
        <p:txBody>
          <a:bodyPr/>
          <a:lstStyle>
            <a:lvl1pPr>
              <a:spcBef>
                <a:spcPct val="20000"/>
              </a:spcBef>
              <a:buFontTx/>
              <a:buChar char="•"/>
              <a:defRPr b="0">
                <a:latin typeface="Arial" charset="0"/>
              </a:defRPr>
            </a:lvl1pPr>
          </a:lstStyle>
          <a:p>
            <a:pPr>
              <a:defRPr/>
            </a:pPr>
            <a:endParaRPr lang="en-US"/>
          </a:p>
        </p:txBody>
      </p:sp>
      <p:sp>
        <p:nvSpPr>
          <p:cNvPr id="4" name="Footer Placeholder 3">
            <a:extLst>
              <a:ext uri="{FF2B5EF4-FFF2-40B4-BE49-F238E27FC236}">
                <a16:creationId xmlns:a16="http://schemas.microsoft.com/office/drawing/2014/main" id="{618537E0-675E-4422-AD25-DEF1F6EA26F9}"/>
              </a:ext>
            </a:extLst>
          </p:cNvPr>
          <p:cNvSpPr>
            <a:spLocks noGrp="1"/>
          </p:cNvSpPr>
          <p:nvPr>
            <p:ph type="ftr" sz="quarter" idx="11"/>
          </p:nvPr>
        </p:nvSpPr>
        <p:spPr/>
        <p:txBody>
          <a:bodyPr/>
          <a:lstStyle>
            <a:lvl1pPr>
              <a:spcBef>
                <a:spcPct val="20000"/>
              </a:spcBef>
              <a:buFontTx/>
              <a:buChar char="•"/>
              <a:defRPr b="0">
                <a:latin typeface="Arial" charset="0"/>
              </a:defRPr>
            </a:lvl1pPr>
          </a:lstStyle>
          <a:p>
            <a:pPr>
              <a:defRPr/>
            </a:pPr>
            <a:endParaRPr lang="en-US"/>
          </a:p>
        </p:txBody>
      </p:sp>
      <p:sp>
        <p:nvSpPr>
          <p:cNvPr id="5" name="Slide Number Placeholder 4">
            <a:extLst>
              <a:ext uri="{FF2B5EF4-FFF2-40B4-BE49-F238E27FC236}">
                <a16:creationId xmlns:a16="http://schemas.microsoft.com/office/drawing/2014/main" id="{12CF0F52-432F-4894-A677-81B2DD336FC1}"/>
              </a:ext>
            </a:extLst>
          </p:cNvPr>
          <p:cNvSpPr>
            <a:spLocks noGrp="1"/>
          </p:cNvSpPr>
          <p:nvPr>
            <p:ph type="sldNum" sz="quarter" idx="12"/>
          </p:nvPr>
        </p:nvSpPr>
        <p:spPr/>
        <p:txBody>
          <a:bodyPr/>
          <a:lstStyle>
            <a:lvl1pPr>
              <a:spcBef>
                <a:spcPct val="20000"/>
              </a:spcBef>
              <a:buFontTx/>
              <a:buChar char="•"/>
              <a:defRPr b="0">
                <a:latin typeface="Arial" panose="020B0604020202020204" pitchFamily="34" charset="0"/>
              </a:defRPr>
            </a:lvl1pPr>
          </a:lstStyle>
          <a:p>
            <a:fld id="{0744421B-4B5C-4DBE-BDBF-074A9DDE19F7}" type="slidenum">
              <a:rPr lang="en-US" altLang="id-ID"/>
              <a:pPr/>
              <a:t>‹#›</a:t>
            </a:fld>
            <a:endParaRPr lang="en-US" altLang="id-ID"/>
          </a:p>
        </p:txBody>
      </p:sp>
    </p:spTree>
    <p:extLst>
      <p:ext uri="{BB962C8B-B14F-4D97-AF65-F5344CB8AC3E}">
        <p14:creationId xmlns:p14="http://schemas.microsoft.com/office/powerpoint/2010/main" val="5949393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BBE7AB1-5919-4334-B66E-E59CEDACCD40}"/>
              </a:ext>
            </a:extLst>
          </p:cNvPr>
          <p:cNvSpPr>
            <a:spLocks noGrp="1"/>
          </p:cNvSpPr>
          <p:nvPr>
            <p:ph type="dt" sz="half" idx="10"/>
          </p:nvPr>
        </p:nvSpPr>
        <p:spPr/>
        <p:txBody>
          <a:bodyPr/>
          <a:lstStyle>
            <a:lvl1pPr>
              <a:spcBef>
                <a:spcPct val="20000"/>
              </a:spcBef>
              <a:buFontTx/>
              <a:buChar char="•"/>
              <a:defRPr b="0">
                <a:latin typeface="Arial" charset="0"/>
              </a:defRPr>
            </a:lvl1pPr>
          </a:lstStyle>
          <a:p>
            <a:pPr>
              <a:defRPr/>
            </a:pPr>
            <a:endParaRPr lang="en-US"/>
          </a:p>
        </p:txBody>
      </p:sp>
      <p:sp>
        <p:nvSpPr>
          <p:cNvPr id="3" name="Footer Placeholder 2">
            <a:extLst>
              <a:ext uri="{FF2B5EF4-FFF2-40B4-BE49-F238E27FC236}">
                <a16:creationId xmlns:a16="http://schemas.microsoft.com/office/drawing/2014/main" id="{0C17FC8C-8A6B-4845-A63E-65D3BA495A0C}"/>
              </a:ext>
            </a:extLst>
          </p:cNvPr>
          <p:cNvSpPr>
            <a:spLocks noGrp="1"/>
          </p:cNvSpPr>
          <p:nvPr>
            <p:ph type="ftr" sz="quarter" idx="11"/>
          </p:nvPr>
        </p:nvSpPr>
        <p:spPr/>
        <p:txBody>
          <a:bodyPr/>
          <a:lstStyle>
            <a:lvl1pPr>
              <a:spcBef>
                <a:spcPct val="20000"/>
              </a:spcBef>
              <a:buFontTx/>
              <a:buChar char="•"/>
              <a:defRPr b="0">
                <a:latin typeface="Arial" charset="0"/>
              </a:defRPr>
            </a:lvl1pPr>
          </a:lstStyle>
          <a:p>
            <a:pPr>
              <a:defRPr/>
            </a:pPr>
            <a:endParaRPr lang="en-US"/>
          </a:p>
        </p:txBody>
      </p:sp>
      <p:sp>
        <p:nvSpPr>
          <p:cNvPr id="4" name="Slide Number Placeholder 3">
            <a:extLst>
              <a:ext uri="{FF2B5EF4-FFF2-40B4-BE49-F238E27FC236}">
                <a16:creationId xmlns:a16="http://schemas.microsoft.com/office/drawing/2014/main" id="{A4288C74-F770-4208-B101-4F08E59404BF}"/>
              </a:ext>
            </a:extLst>
          </p:cNvPr>
          <p:cNvSpPr>
            <a:spLocks noGrp="1"/>
          </p:cNvSpPr>
          <p:nvPr>
            <p:ph type="sldNum" sz="quarter" idx="12"/>
          </p:nvPr>
        </p:nvSpPr>
        <p:spPr/>
        <p:txBody>
          <a:bodyPr/>
          <a:lstStyle>
            <a:lvl1pPr>
              <a:spcBef>
                <a:spcPct val="20000"/>
              </a:spcBef>
              <a:buFontTx/>
              <a:buChar char="•"/>
              <a:defRPr b="0">
                <a:latin typeface="Arial" panose="020B0604020202020204" pitchFamily="34" charset="0"/>
              </a:defRPr>
            </a:lvl1pPr>
          </a:lstStyle>
          <a:p>
            <a:fld id="{4896F815-36A2-4BA6-8CB0-6854EB9C6942}" type="slidenum">
              <a:rPr lang="en-US" altLang="id-ID"/>
              <a:pPr/>
              <a:t>‹#›</a:t>
            </a:fld>
            <a:endParaRPr lang="en-US" altLang="id-ID"/>
          </a:p>
        </p:txBody>
      </p:sp>
    </p:spTree>
    <p:extLst>
      <p:ext uri="{BB962C8B-B14F-4D97-AF65-F5344CB8AC3E}">
        <p14:creationId xmlns:p14="http://schemas.microsoft.com/office/powerpoint/2010/main" val="302814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sp3d prstMaterial="softEdge"/>
          </a:bodyPr>
          <a:lstStyle>
            <a:lvl1pPr algn="l">
              <a:buNone/>
              <a:defRPr sz="2200" b="0">
                <a:ln w="6350">
                  <a:noFill/>
                </a:ln>
                <a:solidFill>
                  <a:schemeClr val="accent1">
                    <a:tint val="73000"/>
                    <a:satMod val="180000"/>
                  </a:schemeClr>
                </a:solidFill>
              </a:defRPr>
            </a:lvl1pPr>
          </a:lstStyle>
          <a:p>
            <a:r>
              <a:rPr lang="en-US"/>
              <a:t>Click to edit Master title style</a:t>
            </a:r>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D94604B-6623-47DC-BD2E-EE281BD572EC}"/>
              </a:ext>
            </a:extLst>
          </p:cNvPr>
          <p:cNvSpPr>
            <a:spLocks noGrp="1"/>
          </p:cNvSpPr>
          <p:nvPr>
            <p:ph type="dt" sz="half" idx="10"/>
          </p:nvPr>
        </p:nvSpPr>
        <p:spPr/>
        <p:txBody>
          <a:bodyPr/>
          <a:lstStyle>
            <a:lvl1pPr>
              <a:spcBef>
                <a:spcPct val="20000"/>
              </a:spcBef>
              <a:buFontTx/>
              <a:buChar char="•"/>
              <a:defRPr b="0">
                <a:latin typeface="Arial" charset="0"/>
              </a:defRPr>
            </a:lvl1pPr>
          </a:lstStyle>
          <a:p>
            <a:pPr>
              <a:defRPr/>
            </a:pPr>
            <a:endParaRPr lang="en-US"/>
          </a:p>
        </p:txBody>
      </p:sp>
      <p:sp>
        <p:nvSpPr>
          <p:cNvPr id="6" name="Footer Placeholder 5">
            <a:extLst>
              <a:ext uri="{FF2B5EF4-FFF2-40B4-BE49-F238E27FC236}">
                <a16:creationId xmlns:a16="http://schemas.microsoft.com/office/drawing/2014/main" id="{1739994E-6A21-4AA0-8A5D-7094EBF80243}"/>
              </a:ext>
            </a:extLst>
          </p:cNvPr>
          <p:cNvSpPr>
            <a:spLocks noGrp="1"/>
          </p:cNvSpPr>
          <p:nvPr>
            <p:ph type="ftr" sz="quarter" idx="11"/>
          </p:nvPr>
        </p:nvSpPr>
        <p:spPr/>
        <p:txBody>
          <a:bodyPr/>
          <a:lstStyle>
            <a:lvl1pPr>
              <a:spcBef>
                <a:spcPct val="20000"/>
              </a:spcBef>
              <a:buFontTx/>
              <a:buChar char="•"/>
              <a:defRPr b="0">
                <a:latin typeface="Arial" charset="0"/>
              </a:defRPr>
            </a:lvl1pPr>
          </a:lstStyle>
          <a:p>
            <a:pPr>
              <a:defRPr/>
            </a:pPr>
            <a:endParaRPr lang="en-US"/>
          </a:p>
        </p:txBody>
      </p:sp>
      <p:sp>
        <p:nvSpPr>
          <p:cNvPr id="7" name="Slide Number Placeholder 6">
            <a:extLst>
              <a:ext uri="{FF2B5EF4-FFF2-40B4-BE49-F238E27FC236}">
                <a16:creationId xmlns:a16="http://schemas.microsoft.com/office/drawing/2014/main" id="{DBE170EA-A7EE-4C93-8086-F4D2244D3548}"/>
              </a:ext>
            </a:extLst>
          </p:cNvPr>
          <p:cNvSpPr>
            <a:spLocks noGrp="1"/>
          </p:cNvSpPr>
          <p:nvPr>
            <p:ph type="sldNum" sz="quarter" idx="12"/>
          </p:nvPr>
        </p:nvSpPr>
        <p:spPr/>
        <p:txBody>
          <a:bodyPr/>
          <a:lstStyle>
            <a:lvl1pPr>
              <a:spcBef>
                <a:spcPct val="20000"/>
              </a:spcBef>
              <a:buFontTx/>
              <a:buChar char="•"/>
              <a:defRPr b="0">
                <a:latin typeface="Arial" panose="020B0604020202020204" pitchFamily="34" charset="0"/>
              </a:defRPr>
            </a:lvl1pPr>
          </a:lstStyle>
          <a:p>
            <a:fld id="{91BDA978-120D-4374-B6E7-942E35D28ED4}" type="slidenum">
              <a:rPr lang="en-US" altLang="id-ID"/>
              <a:pPr/>
              <a:t>‹#›</a:t>
            </a:fld>
            <a:endParaRPr lang="en-US" altLang="id-ID"/>
          </a:p>
        </p:txBody>
      </p:sp>
    </p:spTree>
    <p:extLst>
      <p:ext uri="{BB962C8B-B14F-4D97-AF65-F5344CB8AC3E}">
        <p14:creationId xmlns:p14="http://schemas.microsoft.com/office/powerpoint/2010/main" val="27191851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lang="en-US"/>
              <a:t>Click to edit Master title style</a:t>
            </a:r>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ormAutofit/>
          </a:bodyPr>
          <a:lstStyle>
            <a:lvl1pPr indent="0">
              <a:buNone/>
              <a:defRPr sz="3200"/>
            </a:lvl1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1828800" y="1166787"/>
            <a:ext cx="5486400" cy="530352"/>
          </a:xfrm>
        </p:spPr>
        <p:txBody>
          <a:bodyPr lIns="45720" rIns="45720"/>
          <a:lstStyle>
            <a:lvl1pPr marL="0" indent="0" algn="ctr">
              <a:buNone/>
              <a:defRPr sz="1400"/>
            </a:lvl1pPr>
            <a:lvl2pPr>
              <a:defRPr sz="1200"/>
            </a:lvl2pPr>
            <a:lvl3pPr>
              <a:defRPr sz="1000"/>
            </a:lvl3pPr>
            <a:lvl4pPr>
              <a:defRPr sz="900"/>
            </a:lvl4pPr>
            <a:lvl5pPr>
              <a:defRPr sz="900"/>
            </a:lvl5pPr>
          </a:lstStyle>
          <a:p>
            <a:pPr lvl="0"/>
            <a:r>
              <a:rPr lang="en-US"/>
              <a:t>Click to edit Master text styles</a:t>
            </a:r>
          </a:p>
        </p:txBody>
      </p:sp>
      <p:sp>
        <p:nvSpPr>
          <p:cNvPr id="5" name="Date Placeholder 4">
            <a:extLst>
              <a:ext uri="{FF2B5EF4-FFF2-40B4-BE49-F238E27FC236}">
                <a16:creationId xmlns:a16="http://schemas.microsoft.com/office/drawing/2014/main" id="{62B6761F-EFBE-4C38-A55C-D456DB880967}"/>
              </a:ext>
            </a:extLst>
          </p:cNvPr>
          <p:cNvSpPr>
            <a:spLocks noGrp="1"/>
          </p:cNvSpPr>
          <p:nvPr>
            <p:ph type="dt" sz="half" idx="10"/>
          </p:nvPr>
        </p:nvSpPr>
        <p:spPr/>
        <p:txBody>
          <a:bodyPr/>
          <a:lstStyle>
            <a:lvl1pPr>
              <a:spcBef>
                <a:spcPct val="20000"/>
              </a:spcBef>
              <a:buFontTx/>
              <a:buChar char="•"/>
              <a:defRPr b="0">
                <a:latin typeface="Arial" charset="0"/>
              </a:defRPr>
            </a:lvl1pPr>
          </a:lstStyle>
          <a:p>
            <a:pPr>
              <a:defRPr/>
            </a:pPr>
            <a:endParaRPr lang="en-US"/>
          </a:p>
        </p:txBody>
      </p:sp>
      <p:sp>
        <p:nvSpPr>
          <p:cNvPr id="6" name="Footer Placeholder 5">
            <a:extLst>
              <a:ext uri="{FF2B5EF4-FFF2-40B4-BE49-F238E27FC236}">
                <a16:creationId xmlns:a16="http://schemas.microsoft.com/office/drawing/2014/main" id="{73A0EA17-8C9A-4B03-B7CA-1B6EEF74A0D5}"/>
              </a:ext>
            </a:extLst>
          </p:cNvPr>
          <p:cNvSpPr>
            <a:spLocks noGrp="1"/>
          </p:cNvSpPr>
          <p:nvPr>
            <p:ph type="ftr" sz="quarter" idx="11"/>
          </p:nvPr>
        </p:nvSpPr>
        <p:spPr/>
        <p:txBody>
          <a:bodyPr/>
          <a:lstStyle>
            <a:lvl1pPr>
              <a:spcBef>
                <a:spcPct val="20000"/>
              </a:spcBef>
              <a:buFontTx/>
              <a:buChar char="•"/>
              <a:defRPr b="0">
                <a:latin typeface="Arial" charset="0"/>
              </a:defRPr>
            </a:lvl1pPr>
          </a:lstStyle>
          <a:p>
            <a:pPr>
              <a:defRPr/>
            </a:pPr>
            <a:endParaRPr lang="en-US"/>
          </a:p>
        </p:txBody>
      </p:sp>
      <p:sp>
        <p:nvSpPr>
          <p:cNvPr id="7" name="Slide Number Placeholder 6">
            <a:extLst>
              <a:ext uri="{FF2B5EF4-FFF2-40B4-BE49-F238E27FC236}">
                <a16:creationId xmlns:a16="http://schemas.microsoft.com/office/drawing/2014/main" id="{5FB0B445-4A1B-4BB3-BAB3-7F6115C6D756}"/>
              </a:ext>
            </a:extLst>
          </p:cNvPr>
          <p:cNvSpPr>
            <a:spLocks noGrp="1"/>
          </p:cNvSpPr>
          <p:nvPr>
            <p:ph type="sldNum" sz="quarter" idx="12"/>
          </p:nvPr>
        </p:nvSpPr>
        <p:spPr/>
        <p:txBody>
          <a:bodyPr/>
          <a:lstStyle>
            <a:lvl1pPr>
              <a:spcBef>
                <a:spcPct val="20000"/>
              </a:spcBef>
              <a:buFontTx/>
              <a:buChar char="•"/>
              <a:defRPr b="0">
                <a:latin typeface="Arial" panose="020B0604020202020204" pitchFamily="34" charset="0"/>
              </a:defRPr>
            </a:lvl1pPr>
          </a:lstStyle>
          <a:p>
            <a:fld id="{C185AED8-2495-432C-9277-4CD90538432F}" type="slidenum">
              <a:rPr lang="en-US" altLang="id-ID"/>
              <a:pPr/>
              <a:t>‹#›</a:t>
            </a:fld>
            <a:endParaRPr lang="en-US" altLang="id-ID"/>
          </a:p>
        </p:txBody>
      </p:sp>
    </p:spTree>
    <p:extLst>
      <p:ext uri="{BB962C8B-B14F-4D97-AF65-F5344CB8AC3E}">
        <p14:creationId xmlns:p14="http://schemas.microsoft.com/office/powerpoint/2010/main" val="19768294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E6C5E5-7CB3-4E75-98EE-9BCC39665809}"/>
              </a:ext>
            </a:extLst>
          </p:cNvPr>
          <p:cNvSpPr>
            <a:spLocks noGrp="1"/>
          </p:cNvSpPr>
          <p:nvPr>
            <p:ph type="dt" sz="half" idx="10"/>
          </p:nvPr>
        </p:nvSpPr>
        <p:spPr/>
        <p:txBody>
          <a:bodyPr/>
          <a:lstStyle>
            <a:lvl1pPr>
              <a:spcBef>
                <a:spcPct val="20000"/>
              </a:spcBef>
              <a:buFontTx/>
              <a:buChar char="•"/>
              <a:defRPr b="0">
                <a:latin typeface="Arial" charset="0"/>
              </a:defRPr>
            </a:lvl1pPr>
          </a:lstStyle>
          <a:p>
            <a:pPr>
              <a:defRPr/>
            </a:pPr>
            <a:endParaRPr lang="en-US"/>
          </a:p>
        </p:txBody>
      </p:sp>
      <p:sp>
        <p:nvSpPr>
          <p:cNvPr id="5" name="Footer Placeholder 4">
            <a:extLst>
              <a:ext uri="{FF2B5EF4-FFF2-40B4-BE49-F238E27FC236}">
                <a16:creationId xmlns:a16="http://schemas.microsoft.com/office/drawing/2014/main" id="{76A718ED-B4C4-41D4-89F2-840B0A7288C4}"/>
              </a:ext>
            </a:extLst>
          </p:cNvPr>
          <p:cNvSpPr>
            <a:spLocks noGrp="1"/>
          </p:cNvSpPr>
          <p:nvPr>
            <p:ph type="ftr" sz="quarter" idx="11"/>
          </p:nvPr>
        </p:nvSpPr>
        <p:spPr/>
        <p:txBody>
          <a:bodyPr/>
          <a:lstStyle>
            <a:lvl1pPr>
              <a:spcBef>
                <a:spcPct val="20000"/>
              </a:spcBef>
              <a:buFontTx/>
              <a:buChar char="•"/>
              <a:defRPr b="0">
                <a:latin typeface="Arial" charset="0"/>
              </a:defRPr>
            </a:lvl1pPr>
          </a:lstStyle>
          <a:p>
            <a:pPr>
              <a:defRPr/>
            </a:pPr>
            <a:endParaRPr lang="en-US"/>
          </a:p>
        </p:txBody>
      </p:sp>
      <p:sp>
        <p:nvSpPr>
          <p:cNvPr id="6" name="Slide Number Placeholder 5">
            <a:extLst>
              <a:ext uri="{FF2B5EF4-FFF2-40B4-BE49-F238E27FC236}">
                <a16:creationId xmlns:a16="http://schemas.microsoft.com/office/drawing/2014/main" id="{97448FBE-6D2F-48B9-B7D9-87341A29C172}"/>
              </a:ext>
            </a:extLst>
          </p:cNvPr>
          <p:cNvSpPr>
            <a:spLocks noGrp="1"/>
          </p:cNvSpPr>
          <p:nvPr>
            <p:ph type="sldNum" sz="quarter" idx="12"/>
          </p:nvPr>
        </p:nvSpPr>
        <p:spPr/>
        <p:txBody>
          <a:bodyPr/>
          <a:lstStyle>
            <a:lvl1pPr>
              <a:spcBef>
                <a:spcPct val="20000"/>
              </a:spcBef>
              <a:buFontTx/>
              <a:buChar char="•"/>
              <a:defRPr b="0">
                <a:latin typeface="Arial" panose="020B0604020202020204" pitchFamily="34" charset="0"/>
              </a:defRPr>
            </a:lvl1pPr>
          </a:lstStyle>
          <a:p>
            <a:fld id="{C5C1A02E-5CBA-4748-8A64-022213454E93}" type="slidenum">
              <a:rPr lang="en-US" altLang="id-ID"/>
              <a:pPr/>
              <a:t>‹#›</a:t>
            </a:fld>
            <a:endParaRPr lang="en-US" altLang="id-ID"/>
          </a:p>
        </p:txBody>
      </p:sp>
    </p:spTree>
    <p:extLst>
      <p:ext uri="{BB962C8B-B14F-4D97-AF65-F5344CB8AC3E}">
        <p14:creationId xmlns:p14="http://schemas.microsoft.com/office/powerpoint/2010/main" val="18993815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4933ED-75B3-4AA7-92BE-06E334F5806F}"/>
              </a:ext>
            </a:extLst>
          </p:cNvPr>
          <p:cNvSpPr>
            <a:spLocks noGrp="1"/>
          </p:cNvSpPr>
          <p:nvPr>
            <p:ph type="dt" sz="half" idx="10"/>
          </p:nvPr>
        </p:nvSpPr>
        <p:spPr/>
        <p:txBody>
          <a:bodyPr/>
          <a:lstStyle>
            <a:lvl1pPr>
              <a:spcBef>
                <a:spcPct val="20000"/>
              </a:spcBef>
              <a:buFontTx/>
              <a:buChar char="•"/>
              <a:defRPr b="0">
                <a:latin typeface="Arial" charset="0"/>
              </a:defRPr>
            </a:lvl1pPr>
          </a:lstStyle>
          <a:p>
            <a:pPr>
              <a:defRPr/>
            </a:pPr>
            <a:endParaRPr lang="en-US"/>
          </a:p>
        </p:txBody>
      </p:sp>
      <p:sp>
        <p:nvSpPr>
          <p:cNvPr id="5" name="Footer Placeholder 4">
            <a:extLst>
              <a:ext uri="{FF2B5EF4-FFF2-40B4-BE49-F238E27FC236}">
                <a16:creationId xmlns:a16="http://schemas.microsoft.com/office/drawing/2014/main" id="{3AFA97A0-E038-4BF7-8350-7533FB31BEF6}"/>
              </a:ext>
            </a:extLst>
          </p:cNvPr>
          <p:cNvSpPr>
            <a:spLocks noGrp="1"/>
          </p:cNvSpPr>
          <p:nvPr>
            <p:ph type="ftr" sz="quarter" idx="11"/>
          </p:nvPr>
        </p:nvSpPr>
        <p:spPr/>
        <p:txBody>
          <a:bodyPr/>
          <a:lstStyle>
            <a:lvl1pPr>
              <a:spcBef>
                <a:spcPct val="20000"/>
              </a:spcBef>
              <a:buFontTx/>
              <a:buChar char="•"/>
              <a:defRPr b="0">
                <a:latin typeface="Arial" charset="0"/>
              </a:defRPr>
            </a:lvl1pPr>
          </a:lstStyle>
          <a:p>
            <a:pPr>
              <a:defRPr/>
            </a:pPr>
            <a:endParaRPr lang="en-US"/>
          </a:p>
        </p:txBody>
      </p:sp>
      <p:sp>
        <p:nvSpPr>
          <p:cNvPr id="6" name="Slide Number Placeholder 5">
            <a:extLst>
              <a:ext uri="{FF2B5EF4-FFF2-40B4-BE49-F238E27FC236}">
                <a16:creationId xmlns:a16="http://schemas.microsoft.com/office/drawing/2014/main" id="{25D48A36-EFE4-4CCA-A42E-637CAE614727}"/>
              </a:ext>
            </a:extLst>
          </p:cNvPr>
          <p:cNvSpPr>
            <a:spLocks noGrp="1"/>
          </p:cNvSpPr>
          <p:nvPr>
            <p:ph type="sldNum" sz="quarter" idx="12"/>
          </p:nvPr>
        </p:nvSpPr>
        <p:spPr/>
        <p:txBody>
          <a:bodyPr/>
          <a:lstStyle>
            <a:lvl1pPr>
              <a:spcBef>
                <a:spcPct val="20000"/>
              </a:spcBef>
              <a:buFontTx/>
              <a:buChar char="•"/>
              <a:defRPr b="0">
                <a:latin typeface="Arial" panose="020B0604020202020204" pitchFamily="34" charset="0"/>
              </a:defRPr>
            </a:lvl1pPr>
          </a:lstStyle>
          <a:p>
            <a:fld id="{1E3A719E-16A1-494F-9F2D-62817E5EBFB9}" type="slidenum">
              <a:rPr lang="en-US" altLang="id-ID"/>
              <a:pPr/>
              <a:t>‹#›</a:t>
            </a:fld>
            <a:endParaRPr lang="en-US" altLang="id-ID"/>
          </a:p>
        </p:txBody>
      </p:sp>
    </p:spTree>
    <p:extLst>
      <p:ext uri="{BB962C8B-B14F-4D97-AF65-F5344CB8AC3E}">
        <p14:creationId xmlns:p14="http://schemas.microsoft.com/office/powerpoint/2010/main" val="2572170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3E81DDB2-8462-43D2-B07C-5AA3C247A5AB}"/>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id-ID"/>
              <a:t>Click to edit Master title style</a:t>
            </a:r>
            <a:endParaRPr lang="id-ID" altLang="id-ID"/>
          </a:p>
        </p:txBody>
      </p:sp>
      <p:sp>
        <p:nvSpPr>
          <p:cNvPr id="1027" name="Text Placeholder 2">
            <a:extLst>
              <a:ext uri="{FF2B5EF4-FFF2-40B4-BE49-F238E27FC236}">
                <a16:creationId xmlns:a16="http://schemas.microsoft.com/office/drawing/2014/main" id="{FF793AE8-8D88-49BE-AB71-FF7367907B42}"/>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id-ID"/>
              <a:t>Click to edit Master text styles</a:t>
            </a:r>
          </a:p>
          <a:p>
            <a:pPr lvl="1"/>
            <a:r>
              <a:rPr lang="en-US" altLang="id-ID"/>
              <a:t>Second level</a:t>
            </a:r>
          </a:p>
          <a:p>
            <a:pPr lvl="2"/>
            <a:r>
              <a:rPr lang="en-US" altLang="id-ID"/>
              <a:t>Third level</a:t>
            </a:r>
          </a:p>
          <a:p>
            <a:pPr lvl="3"/>
            <a:r>
              <a:rPr lang="en-US" altLang="id-ID"/>
              <a:t>Fourth level</a:t>
            </a:r>
          </a:p>
          <a:p>
            <a:pPr lvl="4"/>
            <a:r>
              <a:rPr lang="en-US" altLang="id-ID"/>
              <a:t>Fifth level</a:t>
            </a:r>
            <a:endParaRPr lang="id-ID" altLang="id-ID"/>
          </a:p>
        </p:txBody>
      </p:sp>
      <p:sp>
        <p:nvSpPr>
          <p:cNvPr id="4" name="Date Placeholder 3">
            <a:extLst>
              <a:ext uri="{FF2B5EF4-FFF2-40B4-BE49-F238E27FC236}">
                <a16:creationId xmlns:a16="http://schemas.microsoft.com/office/drawing/2014/main" id="{A8EBAF23-48C9-4A9D-B8CD-84569B6B6E32}"/>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hangingPunct="1">
              <a:spcBef>
                <a:spcPct val="20000"/>
              </a:spcBef>
              <a:buFontTx/>
              <a:buChar char="•"/>
              <a:defRPr sz="1200">
                <a:solidFill>
                  <a:schemeClr val="tx1">
                    <a:tint val="75000"/>
                  </a:schemeClr>
                </a:solidFill>
                <a:latin typeface="Arial" charset="0"/>
              </a:defRPr>
            </a:lvl1pPr>
          </a:lstStyle>
          <a:p>
            <a:pPr>
              <a:defRPr/>
            </a:pPr>
            <a:fld id="{C5AA8F7F-FA68-4D0A-9824-111D93CFCD2D}" type="datetimeFigureOut">
              <a:rPr lang="id-ID"/>
              <a:pPr>
                <a:defRPr/>
              </a:pPr>
              <a:t>24/08/2023</a:t>
            </a:fld>
            <a:endParaRPr lang="id-ID"/>
          </a:p>
        </p:txBody>
      </p:sp>
      <p:sp>
        <p:nvSpPr>
          <p:cNvPr id="5" name="Footer Placeholder 4">
            <a:extLst>
              <a:ext uri="{FF2B5EF4-FFF2-40B4-BE49-F238E27FC236}">
                <a16:creationId xmlns:a16="http://schemas.microsoft.com/office/drawing/2014/main" id="{9D7BD220-DA6F-4D29-B2E5-C0E3C7D712E6}"/>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hangingPunct="1">
              <a:spcBef>
                <a:spcPct val="20000"/>
              </a:spcBef>
              <a:buFontTx/>
              <a:buChar char="•"/>
              <a:defRPr sz="1200">
                <a:solidFill>
                  <a:schemeClr val="tx1">
                    <a:tint val="75000"/>
                  </a:schemeClr>
                </a:solidFill>
                <a:latin typeface="Arial" charset="0"/>
              </a:defRPr>
            </a:lvl1pPr>
          </a:lstStyle>
          <a:p>
            <a:pPr>
              <a:defRPr/>
            </a:pPr>
            <a:r>
              <a:rPr lang="en-US" altLang="id-ID"/>
              <a:t>Office of Qualitative &amp; Mixed Methods Research, University of Nebraska, Lincoln</a:t>
            </a:r>
          </a:p>
        </p:txBody>
      </p:sp>
      <p:sp>
        <p:nvSpPr>
          <p:cNvPr id="6" name="Slide Number Placeholder 5">
            <a:extLst>
              <a:ext uri="{FF2B5EF4-FFF2-40B4-BE49-F238E27FC236}">
                <a16:creationId xmlns:a16="http://schemas.microsoft.com/office/drawing/2014/main" id="{5A7DFB01-1ED8-4D72-ACFD-AD6A0C819395}"/>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spcBef>
                <a:spcPct val="20000"/>
              </a:spcBef>
              <a:buFontTx/>
              <a:buChar char="•"/>
              <a:defRPr sz="1200">
                <a:solidFill>
                  <a:srgbClr val="898989"/>
                </a:solidFill>
              </a:defRPr>
            </a:lvl1pPr>
          </a:lstStyle>
          <a:p>
            <a:fld id="{B07A62D5-6BE4-4438-A1F1-055FDD0FC5BD}" type="slidenum">
              <a:rPr lang="id-ID" altLang="id-ID"/>
              <a:pPr/>
              <a:t>‹#›</a:t>
            </a:fld>
            <a:endParaRPr lang="id-ID" altLang="id-ID"/>
          </a:p>
        </p:txBody>
      </p:sp>
      <p:sp>
        <p:nvSpPr>
          <p:cNvPr id="7" name="Text Box 10">
            <a:extLst>
              <a:ext uri="{FF2B5EF4-FFF2-40B4-BE49-F238E27FC236}">
                <a16:creationId xmlns:a16="http://schemas.microsoft.com/office/drawing/2014/main" id="{6414BB51-C9C5-4DBF-9C75-1A2EF6B57A3C}"/>
              </a:ext>
            </a:extLst>
          </p:cNvPr>
          <p:cNvSpPr txBox="1">
            <a:spLocks noChangeArrowheads="1"/>
          </p:cNvSpPr>
          <p:nvPr userDrawn="1"/>
        </p:nvSpPr>
        <p:spPr bwMode="auto">
          <a:xfrm>
            <a:off x="8610600" y="6415088"/>
            <a:ext cx="5334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kumimoji="1" sz="3000">
                <a:solidFill>
                  <a:schemeClr val="tx1"/>
                </a:solidFill>
                <a:latin typeface="Arial" panose="020B0604020202020204" pitchFamily="34" charset="0"/>
              </a:defRPr>
            </a:lvl1pPr>
            <a:lvl2pPr marL="742950" indent="-285750">
              <a:defRPr kumimoji="1" sz="3000">
                <a:solidFill>
                  <a:schemeClr val="tx1"/>
                </a:solidFill>
                <a:latin typeface="Arial" panose="020B0604020202020204" pitchFamily="34" charset="0"/>
              </a:defRPr>
            </a:lvl2pPr>
            <a:lvl3pPr marL="1143000" indent="-228600">
              <a:defRPr kumimoji="1" sz="3000">
                <a:solidFill>
                  <a:schemeClr val="tx1"/>
                </a:solidFill>
                <a:latin typeface="Arial" panose="020B0604020202020204" pitchFamily="34" charset="0"/>
              </a:defRPr>
            </a:lvl3pPr>
            <a:lvl4pPr marL="1600200" indent="-228600">
              <a:defRPr kumimoji="1" sz="3000">
                <a:solidFill>
                  <a:schemeClr val="tx1"/>
                </a:solidFill>
                <a:latin typeface="Arial" panose="020B0604020202020204" pitchFamily="34" charset="0"/>
              </a:defRPr>
            </a:lvl4pPr>
            <a:lvl5pPr marL="2057400" indent="-228600">
              <a:defRPr kumimoji="1" sz="3000">
                <a:solidFill>
                  <a:schemeClr val="tx1"/>
                </a:solidFill>
                <a:latin typeface="Arial" panose="020B0604020202020204" pitchFamily="34" charset="0"/>
              </a:defRPr>
            </a:lvl5pPr>
            <a:lvl6pPr marL="2514600" indent="-228600" eaLnBrk="0" fontAlgn="base" hangingPunct="0">
              <a:spcBef>
                <a:spcPct val="0"/>
              </a:spcBef>
              <a:spcAft>
                <a:spcPct val="0"/>
              </a:spcAft>
              <a:defRPr kumimoji="1" sz="3000">
                <a:solidFill>
                  <a:schemeClr val="tx1"/>
                </a:solidFill>
                <a:latin typeface="Arial" panose="020B0604020202020204" pitchFamily="34" charset="0"/>
              </a:defRPr>
            </a:lvl6pPr>
            <a:lvl7pPr marL="2971800" indent="-228600" eaLnBrk="0" fontAlgn="base" hangingPunct="0">
              <a:spcBef>
                <a:spcPct val="0"/>
              </a:spcBef>
              <a:spcAft>
                <a:spcPct val="0"/>
              </a:spcAft>
              <a:defRPr kumimoji="1" sz="3000">
                <a:solidFill>
                  <a:schemeClr val="tx1"/>
                </a:solidFill>
                <a:latin typeface="Arial" panose="020B0604020202020204" pitchFamily="34" charset="0"/>
              </a:defRPr>
            </a:lvl7pPr>
            <a:lvl8pPr marL="3429000" indent="-228600" eaLnBrk="0" fontAlgn="base" hangingPunct="0">
              <a:spcBef>
                <a:spcPct val="0"/>
              </a:spcBef>
              <a:spcAft>
                <a:spcPct val="0"/>
              </a:spcAft>
              <a:defRPr kumimoji="1" sz="3000">
                <a:solidFill>
                  <a:schemeClr val="tx1"/>
                </a:solidFill>
                <a:latin typeface="Arial" panose="020B0604020202020204" pitchFamily="34" charset="0"/>
              </a:defRPr>
            </a:lvl8pPr>
            <a:lvl9pPr marL="3886200" indent="-228600" eaLnBrk="0" fontAlgn="base" hangingPunct="0">
              <a:spcBef>
                <a:spcPct val="0"/>
              </a:spcBef>
              <a:spcAft>
                <a:spcPct val="0"/>
              </a:spcAft>
              <a:defRPr kumimoji="1" sz="3000">
                <a:solidFill>
                  <a:schemeClr val="tx1"/>
                </a:solidFill>
                <a:latin typeface="Arial" panose="020B0604020202020204" pitchFamily="34" charset="0"/>
              </a:defRPr>
            </a:lvl9pPr>
          </a:lstStyle>
          <a:p>
            <a:pPr eaLnBrk="1" hangingPunct="1">
              <a:spcBef>
                <a:spcPct val="50000"/>
              </a:spcBef>
            </a:pPr>
            <a:fld id="{85CC0A16-BA9F-4217-80E1-B99B0DCB365A}" type="slidenum">
              <a:rPr lang="en-US" altLang="id-ID" sz="1800"/>
              <a:pPr eaLnBrk="1" hangingPunct="1">
                <a:spcBef>
                  <a:spcPct val="50000"/>
                </a:spcBef>
              </a:pPr>
              <a:t>‹#›</a:t>
            </a:fld>
            <a:endParaRPr lang="en-US" altLang="id-ID" sz="1800"/>
          </a:p>
        </p:txBody>
      </p:sp>
    </p:spTree>
  </p:cSld>
  <p:clrMap bg1="lt1" tx1="dk1" bg2="lt2" tx2="dk2" accent1="accent1" accent2="accent2" accent3="accent3" accent4="accent4" accent5="accent5" accent6="accent6" hlink="hlink" folHlink="folHlink"/>
  <p:sldLayoutIdLst>
    <p:sldLayoutId id="2147484279" r:id="rId1"/>
    <p:sldLayoutId id="2147484280" r:id="rId2"/>
    <p:sldLayoutId id="2147484281" r:id="rId3"/>
    <p:sldLayoutId id="2147484282" r:id="rId4"/>
    <p:sldLayoutId id="2147484283" r:id="rId5"/>
    <p:sldLayoutId id="2147484284" r:id="rId6"/>
    <p:sldLayoutId id="2147484285" r:id="rId7"/>
    <p:sldLayoutId id="2147484286" r:id="rId8"/>
    <p:sldLayoutId id="2147484287" r:id="rId9"/>
    <p:sldLayoutId id="2147484288" r:id="rId10"/>
    <p:sldLayoutId id="2147484289" r:id="rId11"/>
  </p:sldLayoutIdLst>
  <p:hf sldNum="0"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2" name="Title Placeholder 21">
            <a:extLst>
              <a:ext uri="{FF2B5EF4-FFF2-40B4-BE49-F238E27FC236}">
                <a16:creationId xmlns:a16="http://schemas.microsoft.com/office/drawing/2014/main" id="{AF0BB6F1-D798-4B3E-A455-5FB58DEBCE43}"/>
              </a:ext>
            </a:extLst>
          </p:cNvPr>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lang="en-US"/>
              <a:t>Click to edit Master title style</a:t>
            </a:r>
          </a:p>
        </p:txBody>
      </p:sp>
      <p:sp>
        <p:nvSpPr>
          <p:cNvPr id="2051" name="Text Placeholder 12">
            <a:extLst>
              <a:ext uri="{FF2B5EF4-FFF2-40B4-BE49-F238E27FC236}">
                <a16:creationId xmlns:a16="http://schemas.microsoft.com/office/drawing/2014/main" id="{89242078-E6D7-4D81-87F8-E2EE88444A3D}"/>
              </a:ext>
            </a:extLst>
          </p:cNvPr>
          <p:cNvSpPr>
            <a:spLocks noGrp="1"/>
          </p:cNvSpPr>
          <p:nvPr>
            <p:ph type="body" idx="1"/>
          </p:nvPr>
        </p:nvSpPr>
        <p:spPr bwMode="auto">
          <a:xfrm>
            <a:off x="457200" y="1600200"/>
            <a:ext cx="8229600" cy="470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id-ID"/>
              <a:t>Click to edit Master text styles</a:t>
            </a:r>
          </a:p>
          <a:p>
            <a:pPr lvl="1"/>
            <a:r>
              <a:rPr lang="en-US" altLang="id-ID"/>
              <a:t>Second level</a:t>
            </a:r>
          </a:p>
          <a:p>
            <a:pPr lvl="2"/>
            <a:r>
              <a:rPr lang="en-US" altLang="id-ID"/>
              <a:t>Third level</a:t>
            </a:r>
          </a:p>
          <a:p>
            <a:pPr lvl="3"/>
            <a:r>
              <a:rPr lang="en-US" altLang="id-ID"/>
              <a:t>Fourth level</a:t>
            </a:r>
          </a:p>
          <a:p>
            <a:pPr lvl="4"/>
            <a:r>
              <a:rPr lang="en-US" altLang="id-ID"/>
              <a:t>Fifth level</a:t>
            </a:r>
          </a:p>
        </p:txBody>
      </p:sp>
      <p:sp>
        <p:nvSpPr>
          <p:cNvPr id="14" name="Date Placeholder 13">
            <a:extLst>
              <a:ext uri="{FF2B5EF4-FFF2-40B4-BE49-F238E27FC236}">
                <a16:creationId xmlns:a16="http://schemas.microsoft.com/office/drawing/2014/main" id="{9322DC5C-4A23-4DF9-86A7-CABF029E2E69}"/>
              </a:ext>
            </a:extLst>
          </p:cNvPr>
          <p:cNvSpPr>
            <a:spLocks noGrp="1"/>
          </p:cNvSpPr>
          <p:nvPr>
            <p:ph type="dt" sz="half" idx="2"/>
          </p:nvPr>
        </p:nvSpPr>
        <p:spPr>
          <a:xfrm>
            <a:off x="457200" y="6416675"/>
            <a:ext cx="2133600" cy="365125"/>
          </a:xfrm>
          <a:prstGeom prst="rect">
            <a:avLst/>
          </a:prstGeom>
        </p:spPr>
        <p:txBody>
          <a:bodyPr vert="horz" anchor="b"/>
          <a:lstStyle>
            <a:lvl1pPr algn="l" eaLnBrk="1" latinLnBrk="0" hangingPunct="1">
              <a:spcBef>
                <a:spcPct val="0"/>
              </a:spcBef>
              <a:buFontTx/>
              <a:buNone/>
              <a:defRPr kumimoji="0" sz="1200" b="1">
                <a:solidFill>
                  <a:prstClr val="white">
                    <a:shade val="50000"/>
                  </a:prstClr>
                </a:solidFill>
                <a:latin typeface="Times New Roman" pitchFamily="18" charset="0"/>
              </a:defRPr>
            </a:lvl1pPr>
          </a:lstStyle>
          <a:p>
            <a:pPr>
              <a:defRPr/>
            </a:pPr>
            <a:endParaRPr lang="en-US"/>
          </a:p>
        </p:txBody>
      </p:sp>
      <p:sp>
        <p:nvSpPr>
          <p:cNvPr id="3" name="Footer Placeholder 2">
            <a:extLst>
              <a:ext uri="{FF2B5EF4-FFF2-40B4-BE49-F238E27FC236}">
                <a16:creationId xmlns:a16="http://schemas.microsoft.com/office/drawing/2014/main" id="{9CD4FB20-6EA6-4BF7-9291-3E785278F4C2}"/>
              </a:ext>
            </a:extLst>
          </p:cNvPr>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spcBef>
                <a:spcPct val="0"/>
              </a:spcBef>
              <a:buFontTx/>
              <a:buNone/>
              <a:defRPr kumimoji="0" sz="1200" b="1">
                <a:solidFill>
                  <a:prstClr val="white">
                    <a:shade val="50000"/>
                  </a:prstClr>
                </a:solidFill>
                <a:latin typeface="Times New Roman" pitchFamily="18" charset="0"/>
              </a:defRPr>
            </a:lvl1pPr>
          </a:lstStyle>
          <a:p>
            <a:pPr>
              <a:defRPr/>
            </a:pPr>
            <a:endParaRPr lang="en-US"/>
          </a:p>
        </p:txBody>
      </p:sp>
      <p:sp>
        <p:nvSpPr>
          <p:cNvPr id="23" name="Slide Number Placeholder 22">
            <a:extLst>
              <a:ext uri="{FF2B5EF4-FFF2-40B4-BE49-F238E27FC236}">
                <a16:creationId xmlns:a16="http://schemas.microsoft.com/office/drawing/2014/main" id="{076DD74D-A6B8-46A2-8B7C-9728D4F0C934}"/>
              </a:ext>
            </a:extLst>
          </p:cNvPr>
          <p:cNvSpPr>
            <a:spLocks noGrp="1"/>
          </p:cNvSpPr>
          <p:nvPr>
            <p:ph type="sldNum" sz="quarter" idx="4"/>
          </p:nvPr>
        </p:nvSpPr>
        <p:spPr>
          <a:xfrm>
            <a:off x="7924800" y="6416675"/>
            <a:ext cx="762000" cy="365125"/>
          </a:xfrm>
          <a:prstGeom prst="rect">
            <a:avLst/>
          </a:prstGeom>
        </p:spPr>
        <p:txBody>
          <a:bodyPr vert="horz" wrap="square" lIns="0" tIns="45720" rIns="0" bIns="45720" numCol="1" anchor="b" anchorCtr="0" compatLnSpc="1">
            <a:prstTxWarp prst="textNoShape">
              <a:avLst/>
            </a:prstTxWarp>
          </a:bodyPr>
          <a:lstStyle>
            <a:lvl1pPr algn="r" eaLnBrk="1" hangingPunct="1">
              <a:defRPr kumimoji="0" sz="1200" b="1">
                <a:solidFill>
                  <a:srgbClr val="BCBCBC"/>
                </a:solidFill>
                <a:latin typeface="Times New Roman" panose="02020603050405020304" pitchFamily="18" charset="0"/>
              </a:defRPr>
            </a:lvl1pPr>
          </a:lstStyle>
          <a:p>
            <a:fld id="{522BE066-A278-4E7F-AF7D-7B9D509EF1CC}" type="slidenum">
              <a:rPr lang="en-US" altLang="id-ID"/>
              <a:pPr/>
              <a:t>‹#›</a:t>
            </a:fld>
            <a:endParaRPr lang="en-US" altLang="id-ID"/>
          </a:p>
        </p:txBody>
      </p:sp>
    </p:spTree>
  </p:cSld>
  <p:clrMap bg1="dk1" tx1="lt1" bg2="dk2" tx2="lt2" accent1="accent1" accent2="accent2" accent3="accent3" accent4="accent4" accent5="accent5" accent6="accent6" hlink="hlink" folHlink="folHlink"/>
  <p:sldLayoutIdLst>
    <p:sldLayoutId id="2147484290" r:id="rId1"/>
    <p:sldLayoutId id="2147484291" r:id="rId2"/>
    <p:sldLayoutId id="2147484292" r:id="rId3"/>
    <p:sldLayoutId id="2147484293" r:id="rId4"/>
    <p:sldLayoutId id="2147484294" r:id="rId5"/>
    <p:sldLayoutId id="2147484295" r:id="rId6"/>
    <p:sldLayoutId id="2147484296" r:id="rId7"/>
    <p:sldLayoutId id="2147484297" r:id="rId8"/>
    <p:sldLayoutId id="2147484298" r:id="rId9"/>
    <p:sldLayoutId id="2147484299" r:id="rId10"/>
    <p:sldLayoutId id="2147484300" r:id="rId11"/>
  </p:sldLayoutIdLst>
  <p:txStyles>
    <p:titleStyle>
      <a:lvl1pPr algn="ctr" rtl="0" eaLnBrk="0" fontAlgn="base" hangingPunct="0">
        <a:spcBef>
          <a:spcPct val="0"/>
        </a:spcBef>
        <a:spcAft>
          <a:spcPct val="0"/>
        </a:spcAft>
        <a:defRPr sz="4100" b="1" kern="120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a:lvl2pPr algn="ctr" rtl="0" eaLnBrk="0" fontAlgn="base" hangingPunct="0">
        <a:spcBef>
          <a:spcPct val="0"/>
        </a:spcBef>
        <a:spcAft>
          <a:spcPct val="0"/>
        </a:spcAft>
        <a:defRPr sz="4100" b="1">
          <a:solidFill>
            <a:schemeClr val="tx1"/>
          </a:solidFill>
          <a:latin typeface="Lucida Sans" pitchFamily="34" charset="0"/>
        </a:defRPr>
      </a:lvl2pPr>
      <a:lvl3pPr algn="ctr" rtl="0" eaLnBrk="0" fontAlgn="base" hangingPunct="0">
        <a:spcBef>
          <a:spcPct val="0"/>
        </a:spcBef>
        <a:spcAft>
          <a:spcPct val="0"/>
        </a:spcAft>
        <a:defRPr sz="4100" b="1">
          <a:solidFill>
            <a:schemeClr val="tx1"/>
          </a:solidFill>
          <a:latin typeface="Lucida Sans" pitchFamily="34" charset="0"/>
        </a:defRPr>
      </a:lvl3pPr>
      <a:lvl4pPr algn="ctr" rtl="0" eaLnBrk="0" fontAlgn="base" hangingPunct="0">
        <a:spcBef>
          <a:spcPct val="0"/>
        </a:spcBef>
        <a:spcAft>
          <a:spcPct val="0"/>
        </a:spcAft>
        <a:defRPr sz="4100" b="1">
          <a:solidFill>
            <a:schemeClr val="tx1"/>
          </a:solidFill>
          <a:latin typeface="Lucida Sans" pitchFamily="34" charset="0"/>
        </a:defRPr>
      </a:lvl4pPr>
      <a:lvl5pPr algn="ctr" rtl="0" eaLnBrk="0" fontAlgn="base" hangingPunct="0">
        <a:spcBef>
          <a:spcPct val="0"/>
        </a:spcBef>
        <a:spcAft>
          <a:spcPct val="0"/>
        </a:spcAft>
        <a:defRPr sz="4100" b="1">
          <a:solidFill>
            <a:schemeClr val="tx1"/>
          </a:solidFill>
          <a:latin typeface="Lucida Sans" pitchFamily="34" charset="0"/>
        </a:defRPr>
      </a:lvl5pPr>
      <a:lvl6pPr marL="457200" algn="ctr" rtl="0" fontAlgn="base">
        <a:spcBef>
          <a:spcPct val="0"/>
        </a:spcBef>
        <a:spcAft>
          <a:spcPct val="0"/>
        </a:spcAft>
        <a:defRPr sz="4100" b="1">
          <a:solidFill>
            <a:schemeClr val="tx1"/>
          </a:solidFill>
          <a:latin typeface="Lucida Sans" pitchFamily="34" charset="0"/>
        </a:defRPr>
      </a:lvl6pPr>
      <a:lvl7pPr marL="914400" algn="ctr" rtl="0" fontAlgn="base">
        <a:spcBef>
          <a:spcPct val="0"/>
        </a:spcBef>
        <a:spcAft>
          <a:spcPct val="0"/>
        </a:spcAft>
        <a:defRPr sz="4100" b="1">
          <a:solidFill>
            <a:schemeClr val="tx1"/>
          </a:solidFill>
          <a:latin typeface="Lucida Sans" pitchFamily="34" charset="0"/>
        </a:defRPr>
      </a:lvl7pPr>
      <a:lvl8pPr marL="1371600" algn="ctr" rtl="0" fontAlgn="base">
        <a:spcBef>
          <a:spcPct val="0"/>
        </a:spcBef>
        <a:spcAft>
          <a:spcPct val="0"/>
        </a:spcAft>
        <a:defRPr sz="4100" b="1">
          <a:solidFill>
            <a:schemeClr val="tx1"/>
          </a:solidFill>
          <a:latin typeface="Lucida Sans" pitchFamily="34" charset="0"/>
        </a:defRPr>
      </a:lvl8pPr>
      <a:lvl9pPr marL="1828800" algn="ctr" rtl="0" fontAlgn="base">
        <a:spcBef>
          <a:spcPct val="0"/>
        </a:spcBef>
        <a:spcAft>
          <a:spcPct val="0"/>
        </a:spcAft>
        <a:defRPr sz="4100" b="1">
          <a:solidFill>
            <a:schemeClr val="tx1"/>
          </a:solidFill>
          <a:latin typeface="Lucida Sans" pitchFamily="34" charset="0"/>
        </a:defRPr>
      </a:lvl9pPr>
    </p:titleStyle>
    <p:bodyStyle>
      <a:lvl1pPr marL="547688" indent="-411163" algn="l" rtl="0" eaLnBrk="0" fontAlgn="base" hangingPunct="0">
        <a:spcBef>
          <a:spcPct val="20000"/>
        </a:spcBef>
        <a:spcAft>
          <a:spcPct val="0"/>
        </a:spcAft>
        <a:buClr>
          <a:srgbClr val="F9F9F9"/>
        </a:buClr>
        <a:buSzPct val="65000"/>
        <a:buFont typeface="Wingdings 2" panose="05020102010507070707" pitchFamily="18" charset="2"/>
        <a:buChar char=""/>
        <a:defRPr sz="2800" kern="1200">
          <a:solidFill>
            <a:schemeClr val="tx1"/>
          </a:solidFill>
          <a:latin typeface="+mn-lt"/>
          <a:ea typeface="+mn-ea"/>
          <a:cs typeface="+mn-cs"/>
        </a:defRPr>
      </a:lvl1pPr>
      <a:lvl2pPr marL="868363" indent="-282575" algn="l" rtl="0" eaLnBrk="0" fontAlgn="base" hangingPunct="0">
        <a:spcBef>
          <a:spcPct val="20000"/>
        </a:spcBef>
        <a:spcAft>
          <a:spcPct val="0"/>
        </a:spcAft>
        <a:buClr>
          <a:schemeClr val="tx1"/>
        </a:buClr>
        <a:buSzPct val="80000"/>
        <a:buFont typeface="Wingdings 2" panose="05020102010507070707" pitchFamily="18" charset="2"/>
        <a:buChar char=""/>
        <a:defRPr sz="2400" kern="1200">
          <a:solidFill>
            <a:schemeClr val="tx1"/>
          </a:solidFill>
          <a:latin typeface="+mn-lt"/>
          <a:ea typeface="+mn-ea"/>
          <a:cs typeface="+mn-cs"/>
        </a:defRPr>
      </a:lvl2pPr>
      <a:lvl3pPr marL="1133475" indent="-228600" algn="l" rtl="0" eaLnBrk="0" fontAlgn="base" hangingPunct="0">
        <a:spcBef>
          <a:spcPct val="20000"/>
        </a:spcBef>
        <a:spcAft>
          <a:spcPct val="0"/>
        </a:spcAft>
        <a:buClr>
          <a:schemeClr val="tx1"/>
        </a:buClr>
        <a:buSzPct val="95000"/>
        <a:buFont typeface="Wingdings" panose="05000000000000000000" pitchFamily="2" charset="2"/>
        <a:buChar char=""/>
        <a:defRPr sz="2200" kern="1200">
          <a:solidFill>
            <a:schemeClr val="tx1"/>
          </a:solidFill>
          <a:latin typeface="+mn-lt"/>
          <a:ea typeface="+mn-ea"/>
          <a:cs typeface="+mn-cs"/>
        </a:defRPr>
      </a:lvl3pPr>
      <a:lvl4pPr marL="1352550" indent="-182563" algn="l" rtl="0" eaLnBrk="0" fontAlgn="base" hangingPunct="0">
        <a:spcBef>
          <a:spcPct val="20000"/>
        </a:spcBef>
        <a:spcAft>
          <a:spcPct val="0"/>
        </a:spcAft>
        <a:buClr>
          <a:schemeClr val="tx1"/>
        </a:buClr>
        <a:buSzPct val="100000"/>
        <a:buFont typeface="Wingdings 3" panose="05040102010807070707" pitchFamily="18" charset="2"/>
        <a:buChar char=""/>
        <a:defRPr sz="2000" kern="1200">
          <a:solidFill>
            <a:schemeClr val="tx1"/>
          </a:solidFill>
          <a:latin typeface="+mn-lt"/>
          <a:ea typeface="+mn-ea"/>
          <a:cs typeface="+mn-cs"/>
        </a:defRPr>
      </a:lvl4pPr>
      <a:lvl5pPr marL="1544638" indent="-182563" algn="l" rtl="0" eaLnBrk="0" fontAlgn="base" hangingPunct="0">
        <a:spcBef>
          <a:spcPct val="20000"/>
        </a:spcBef>
        <a:spcAft>
          <a:spcPct val="0"/>
        </a:spcAft>
        <a:buClr>
          <a:schemeClr val="tx1"/>
        </a:buClr>
        <a:buFont typeface="Wingdings 2" panose="05020102010507070707" pitchFamily="18" charset="2"/>
        <a:buChar char=""/>
        <a:defRPr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sinta.kemdikbud.go.id/authors/profile/6000131" TargetMode="External"/><Relationship Id="rId3" Type="http://schemas.openxmlformats.org/officeDocument/2006/relationships/hyperlink" Target="http://www.tumoutou.com/rudyct/TUP-certif.jpg" TargetMode="External"/><Relationship Id="rId7" Type="http://schemas.openxmlformats.org/officeDocument/2006/relationships/hyperlink" Target="https://bit.ly/2NsWtvV" TargetMode="External"/><Relationship Id="rId2" Type="http://schemas.openxmlformats.org/officeDocument/2006/relationships/hyperlink" Target="http://www.rudyct.com/persndata/SK-Presiden.GuruBesar.4E.pdf" TargetMode="External"/><Relationship Id="rId1" Type="http://schemas.openxmlformats.org/officeDocument/2006/relationships/slideLayout" Target="../slideLayouts/slideLayout12.xml"/><Relationship Id="rId6" Type="http://schemas.openxmlformats.org/officeDocument/2006/relationships/hyperlink" Target="http://bitly.ws/55Lp" TargetMode="External"/><Relationship Id="rId5" Type="http://schemas.openxmlformats.org/officeDocument/2006/relationships/hyperlink" Target="https://rudyct.com/cv.pdf" TargetMode="External"/><Relationship Id="rId4" Type="http://schemas.openxmlformats.org/officeDocument/2006/relationships/hyperlink" Target="http://www.rudyct.com/persndata/SK-YPTK-gurubesar-FE-Ukrida.pdf"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0">
          <a:gsLst>
            <a:gs pos="0">
              <a:srgbClr val="FDFBF7"/>
            </a:gs>
            <a:gs pos="46001">
              <a:srgbClr val="EDE5C7"/>
            </a:gs>
            <a:gs pos="74001">
              <a:srgbClr val="E9DFBA"/>
            </a:gs>
            <a:gs pos="83000">
              <a:srgbClr val="E9DFBA"/>
            </a:gs>
            <a:gs pos="100000">
              <a:srgbClr val="F0EAD1"/>
            </a:gs>
          </a:gsLst>
          <a:lin ang="5400000" scaled="1"/>
        </a:gradFill>
        <a:effectLst/>
      </p:bgPr>
    </p:bg>
    <p:spTree>
      <p:nvGrpSpPr>
        <p:cNvPr id="1" name=""/>
        <p:cNvGrpSpPr/>
        <p:nvPr/>
      </p:nvGrpSpPr>
      <p:grpSpPr>
        <a:xfrm>
          <a:off x="0" y="0"/>
          <a:ext cx="0" cy="0"/>
          <a:chOff x="0" y="0"/>
          <a:chExt cx="0" cy="0"/>
        </a:xfrm>
      </p:grpSpPr>
      <p:sp>
        <p:nvSpPr>
          <p:cNvPr id="7" name="Text Box 5">
            <a:extLst>
              <a:ext uri="{FF2B5EF4-FFF2-40B4-BE49-F238E27FC236}">
                <a16:creationId xmlns:a16="http://schemas.microsoft.com/office/drawing/2014/main" id="{24A71B0C-8B19-4713-85D3-20AB6E23AD44}"/>
              </a:ext>
            </a:extLst>
          </p:cNvPr>
          <p:cNvSpPr txBox="1">
            <a:spLocks noChangeArrowheads="1"/>
          </p:cNvSpPr>
          <p:nvPr/>
        </p:nvSpPr>
        <p:spPr bwMode="auto">
          <a:xfrm>
            <a:off x="952500" y="2354263"/>
            <a:ext cx="7239000" cy="38445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defRPr/>
            </a:pPr>
            <a:r>
              <a:rPr kumimoji="0" lang="id-ID" altLang="id-ID" sz="2000" dirty="0">
                <a:solidFill>
                  <a:srgbClr val="CEB966">
                    <a:lumMod val="20000"/>
                    <a:lumOff val="80000"/>
                  </a:srgbClr>
                </a:solidFill>
                <a:latin typeface="Times New Roman" pitchFamily="18" charset="0"/>
              </a:rPr>
              <a:t>Dosen:</a:t>
            </a:r>
          </a:p>
          <a:p>
            <a:pPr eaLnBrk="1" hangingPunct="1">
              <a:defRPr/>
            </a:pPr>
            <a:r>
              <a:rPr kumimoji="0" lang="id-ID" altLang="id-ID" sz="2800" b="1" i="1" dirty="0">
                <a:solidFill>
                  <a:srgbClr val="FFC000"/>
                </a:solidFill>
                <a:latin typeface="Times New Roman" pitchFamily="18" charset="0"/>
              </a:rPr>
              <a:t>        </a:t>
            </a:r>
            <a:r>
              <a:rPr kumimoji="0" lang="id-ID" altLang="id-ID" sz="2800" b="1" i="1" dirty="0">
                <a:solidFill>
                  <a:schemeClr val="accent5">
                    <a:lumMod val="75000"/>
                    <a:alpha val="60000"/>
                  </a:schemeClr>
                </a:solidFill>
                <a:latin typeface="Times New Roman" pitchFamily="18" charset="0"/>
              </a:rPr>
              <a:t>Prof Ir Rudy C Tarumingkeng, </a:t>
            </a:r>
            <a:r>
              <a:rPr kumimoji="0" lang="id-ID" altLang="id-ID" sz="2800" b="1" i="1" dirty="0" err="1">
                <a:solidFill>
                  <a:schemeClr val="accent5">
                    <a:lumMod val="75000"/>
                    <a:alpha val="60000"/>
                  </a:schemeClr>
                </a:solidFill>
                <a:latin typeface="Times New Roman" pitchFamily="18" charset="0"/>
              </a:rPr>
              <a:t>PhD</a:t>
            </a:r>
            <a:endParaRPr kumimoji="0" lang="id-ID" altLang="id-ID" sz="2800" b="1" i="1" dirty="0">
              <a:solidFill>
                <a:schemeClr val="accent5">
                  <a:lumMod val="75000"/>
                  <a:alpha val="60000"/>
                </a:schemeClr>
              </a:solidFill>
              <a:latin typeface="Times New Roman" pitchFamily="18" charset="0"/>
            </a:endParaRPr>
          </a:p>
          <a:p>
            <a:pPr eaLnBrk="1" hangingPunct="1">
              <a:defRPr/>
            </a:pPr>
            <a:endParaRPr kumimoji="0" lang="id-ID" altLang="id-ID" sz="2800" b="1" i="1" dirty="0">
              <a:solidFill>
                <a:srgbClr val="FFC000"/>
              </a:solidFill>
              <a:latin typeface="Times New Roman" pitchFamily="18" charset="0"/>
            </a:endParaRPr>
          </a:p>
          <a:p>
            <a:pPr marL="285750" indent="-285750" eaLnBrk="1" hangingPunct="1">
              <a:spcBef>
                <a:spcPct val="50000"/>
              </a:spcBef>
              <a:buFont typeface="Arial" panose="020B0604020202020204" pitchFamily="34" charset="0"/>
              <a:buChar char="•"/>
              <a:defRPr/>
            </a:pPr>
            <a:r>
              <a:rPr kumimoji="0" lang="pt-BR" sz="1200" b="1" dirty="0">
                <a:solidFill>
                  <a:srgbClr val="FFFF00"/>
                </a:solidFill>
                <a:cs typeface="Arial" pitchFamily="34" charset="0"/>
                <a:hlinkClick r:id="rId2"/>
              </a:rPr>
              <a:t>Guru Besar (Emeritus) Manajemen SDA dan Filsafat Ilmu Institut Pertanian Bogor</a:t>
            </a:r>
            <a:endParaRPr kumimoji="0" lang="pt-BR" sz="1200" b="1" dirty="0">
              <a:solidFill>
                <a:srgbClr val="FFFF00"/>
              </a:solidFill>
              <a:cs typeface="Arial" pitchFamily="34" charset="0"/>
            </a:endParaRPr>
          </a:p>
          <a:p>
            <a:pPr marL="285750" indent="-285750" eaLnBrk="1" hangingPunct="1">
              <a:spcBef>
                <a:spcPct val="50000"/>
              </a:spcBef>
              <a:buFont typeface="Arial" panose="020B0604020202020204" pitchFamily="34" charset="0"/>
              <a:buChar char="•"/>
              <a:defRPr/>
            </a:pPr>
            <a:r>
              <a:rPr kumimoji="0" lang="pt-BR" sz="1200" b="1" dirty="0">
                <a:solidFill>
                  <a:schemeClr val="accent5">
                    <a:lumMod val="75000"/>
                  </a:schemeClr>
                </a:solidFill>
                <a:cs typeface="Arial" pitchFamily="34" charset="0"/>
              </a:rPr>
              <a:t>Professor</a:t>
            </a:r>
            <a:r>
              <a:rPr kumimoji="0" lang="id-ID" sz="1200" b="1" dirty="0">
                <a:solidFill>
                  <a:schemeClr val="accent5">
                    <a:lumMod val="75000"/>
                  </a:schemeClr>
                </a:solidFill>
                <a:cs typeface="Arial" pitchFamily="34" charset="0"/>
              </a:rPr>
              <a:t>ial Lecturer</a:t>
            </a:r>
            <a:r>
              <a:rPr kumimoji="0" lang="pt-BR" sz="1200" b="1" dirty="0">
                <a:solidFill>
                  <a:schemeClr val="accent5">
                    <a:lumMod val="75000"/>
                  </a:schemeClr>
                </a:solidFill>
                <a:cs typeface="Arial" pitchFamily="34" charset="0"/>
              </a:rPr>
              <a:t> in Management Science</a:t>
            </a:r>
            <a:r>
              <a:rPr kumimoji="0" lang="pt-BR" sz="1200" b="1" dirty="0">
                <a:solidFill>
                  <a:srgbClr val="FFFF00"/>
                </a:solidFill>
                <a:cs typeface="Arial" pitchFamily="34" charset="0"/>
              </a:rPr>
              <a:t>, </a:t>
            </a:r>
            <a:r>
              <a:rPr kumimoji="0" lang="pt-BR" sz="1200" b="1" dirty="0">
                <a:solidFill>
                  <a:srgbClr val="FFFF00"/>
                </a:solidFill>
                <a:cs typeface="Arial" pitchFamily="34" charset="0"/>
                <a:hlinkClick r:id="rId3"/>
              </a:rPr>
              <a:t>Graduate School,  State Technological University of The Philippines</a:t>
            </a:r>
            <a:r>
              <a:rPr kumimoji="0" lang="id-ID" sz="1200" b="1" dirty="0">
                <a:solidFill>
                  <a:srgbClr val="FFFF00"/>
                </a:solidFill>
                <a:cs typeface="Arial" pitchFamily="34" charset="0"/>
                <a:hlinkClick r:id="rId3"/>
              </a:rPr>
              <a:t> (TUP)</a:t>
            </a:r>
            <a:r>
              <a:rPr kumimoji="0" lang="pt-BR" sz="1200" b="1" dirty="0">
                <a:solidFill>
                  <a:srgbClr val="FFFF00"/>
                </a:solidFill>
                <a:cs typeface="Arial" pitchFamily="34" charset="0"/>
                <a:hlinkClick r:id="rId3"/>
              </a:rPr>
              <a:t>, Manila </a:t>
            </a:r>
            <a:endParaRPr kumimoji="0" lang="pt-BR" sz="1200" b="1" dirty="0">
              <a:solidFill>
                <a:srgbClr val="FFFF00"/>
              </a:solidFill>
              <a:cs typeface="Arial" pitchFamily="34" charset="0"/>
            </a:endParaRPr>
          </a:p>
          <a:p>
            <a:pPr marL="285750" indent="-285750" eaLnBrk="1" hangingPunct="1">
              <a:spcBef>
                <a:spcPct val="50000"/>
              </a:spcBef>
              <a:buFont typeface="Arial" panose="020B0604020202020204" pitchFamily="34" charset="0"/>
              <a:buChar char="•"/>
              <a:defRPr/>
            </a:pPr>
            <a:r>
              <a:rPr kumimoji="0" lang="id-ID" sz="1200" b="1" dirty="0">
                <a:solidFill>
                  <a:srgbClr val="FFFF00"/>
                </a:solidFill>
                <a:cs typeface="Arial" pitchFamily="34" charset="0"/>
                <a:hlinkClick r:id="rId4"/>
              </a:rPr>
              <a:t>Profesor</a:t>
            </a:r>
            <a:r>
              <a:rPr kumimoji="0" lang="pt-BR" sz="1200" b="1" dirty="0">
                <a:solidFill>
                  <a:srgbClr val="FFFF00"/>
                </a:solidFill>
                <a:cs typeface="Arial" pitchFamily="34" charset="0"/>
                <a:hlinkClick r:id="rId4"/>
              </a:rPr>
              <a:t> Manajemen, Fakultas Ekonomi</a:t>
            </a:r>
            <a:r>
              <a:rPr kumimoji="0" lang="id-ID" sz="1200" b="1" dirty="0">
                <a:solidFill>
                  <a:srgbClr val="FFFF00"/>
                </a:solidFill>
                <a:cs typeface="Arial" pitchFamily="34" charset="0"/>
                <a:hlinkClick r:id="rId4"/>
              </a:rPr>
              <a:t> - </a:t>
            </a:r>
            <a:r>
              <a:rPr kumimoji="0" lang="pt-BR" sz="1200" b="1" dirty="0">
                <a:solidFill>
                  <a:srgbClr val="FFFF00"/>
                </a:solidFill>
                <a:cs typeface="Arial" pitchFamily="34" charset="0"/>
                <a:hlinkClick r:id="rId4"/>
              </a:rPr>
              <a:t>Prg. MM, UKRIDA, Jakarta</a:t>
            </a:r>
            <a:r>
              <a:rPr kumimoji="0" lang="id-ID" sz="1200" b="1" dirty="0">
                <a:solidFill>
                  <a:srgbClr val="FFFF00"/>
                </a:solidFill>
                <a:cs typeface="Arial" pitchFamily="34" charset="0"/>
                <a:hlinkClick r:id="rId4"/>
              </a:rPr>
              <a:t>  </a:t>
            </a:r>
            <a:endParaRPr kumimoji="0" lang="id-ID" sz="1200" b="1" dirty="0">
              <a:solidFill>
                <a:srgbClr val="FFFF00"/>
              </a:solidFill>
              <a:cs typeface="Arial" pitchFamily="34" charset="0"/>
            </a:endParaRPr>
          </a:p>
          <a:p>
            <a:pPr lvl="2" eaLnBrk="1" hangingPunct="1">
              <a:defRPr/>
            </a:pPr>
            <a:endParaRPr kumimoji="0" lang="id-ID" altLang="id-ID" sz="2000" dirty="0">
              <a:solidFill>
                <a:srgbClr val="FFFF00"/>
              </a:solidFill>
              <a:latin typeface="Times New Roman" pitchFamily="18" charset="0"/>
            </a:endParaRPr>
          </a:p>
          <a:p>
            <a:pPr lvl="0" defTabSz="457200">
              <a:defRPr/>
            </a:pPr>
            <a:r>
              <a:rPr lang="id-ID" sz="1200" dirty="0">
                <a:solidFill>
                  <a:srgbClr val="292929">
                    <a:lumMod val="50000"/>
                    <a:lumOff val="50000"/>
                  </a:srgbClr>
                </a:solidFill>
              </a:rPr>
              <a:t>Kredensi Dosen: </a:t>
            </a:r>
          </a:p>
          <a:p>
            <a:pPr marL="285750" lvl="0" indent="-285750" defTabSz="457200">
              <a:lnSpc>
                <a:spcPct val="150000"/>
              </a:lnSpc>
              <a:buFont typeface="Arial" panose="020B0604020202020204" pitchFamily="34" charset="0"/>
              <a:buChar char="•"/>
              <a:defRPr/>
            </a:pPr>
            <a:r>
              <a:rPr lang="id-ID" sz="1200" dirty="0">
                <a:solidFill>
                  <a:srgbClr val="292929">
                    <a:lumMod val="50000"/>
                    <a:lumOff val="50000"/>
                  </a:srgbClr>
                </a:solidFill>
              </a:rPr>
              <a:t>Biodata   		        </a:t>
            </a:r>
            <a:r>
              <a:rPr lang="id-ID" sz="1200" dirty="0">
                <a:solidFill>
                  <a:srgbClr val="292929">
                    <a:lumMod val="50000"/>
                    <a:lumOff val="50000"/>
                  </a:srgbClr>
                </a:solidFill>
                <a:hlinkClick r:id="rId5"/>
              </a:rPr>
              <a:t>http</a:t>
            </a:r>
            <a:r>
              <a:rPr lang="en-US" sz="1200" dirty="0">
                <a:solidFill>
                  <a:srgbClr val="292929">
                    <a:lumMod val="50000"/>
                    <a:lumOff val="50000"/>
                  </a:srgbClr>
                </a:solidFill>
                <a:hlinkClick r:id="rId5"/>
              </a:rPr>
              <a:t>s://rudyct.com/cv.pdf</a:t>
            </a:r>
            <a:r>
              <a:rPr lang="en-US" sz="1200" dirty="0">
                <a:solidFill>
                  <a:srgbClr val="292929">
                    <a:lumMod val="50000"/>
                    <a:lumOff val="50000"/>
                  </a:srgbClr>
                </a:solidFill>
              </a:rPr>
              <a:t> </a:t>
            </a:r>
            <a:endParaRPr lang="id-ID" sz="1200" dirty="0">
              <a:solidFill>
                <a:srgbClr val="292929">
                  <a:lumMod val="50000"/>
                  <a:lumOff val="50000"/>
                </a:srgbClr>
              </a:solidFill>
            </a:endParaRPr>
          </a:p>
          <a:p>
            <a:pPr marL="285750" lvl="0" indent="-285750" defTabSz="457200">
              <a:lnSpc>
                <a:spcPct val="150000"/>
              </a:lnSpc>
              <a:buFont typeface="Arial" panose="020B0604020202020204" pitchFamily="34" charset="0"/>
              <a:buChar char="•"/>
              <a:defRPr/>
            </a:pPr>
            <a:r>
              <a:rPr lang="id-ID" sz="1200" dirty="0">
                <a:solidFill>
                  <a:srgbClr val="292929">
                    <a:lumMod val="50000"/>
                    <a:lumOff val="50000"/>
                  </a:srgbClr>
                </a:solidFill>
              </a:rPr>
              <a:t>Bimbingan s3 		        </a:t>
            </a:r>
            <a:r>
              <a:rPr lang="id-ID" sz="1200" dirty="0">
                <a:solidFill>
                  <a:srgbClr val="292929">
                    <a:lumMod val="50000"/>
                    <a:lumOff val="50000"/>
                  </a:srgbClr>
                </a:solidFill>
                <a:hlinkClick r:id="rId6"/>
              </a:rPr>
              <a:t>http://bitly.ws/55Lp</a:t>
            </a:r>
            <a:r>
              <a:rPr lang="id-ID" sz="1200" dirty="0">
                <a:solidFill>
                  <a:srgbClr val="292929">
                    <a:lumMod val="50000"/>
                    <a:lumOff val="50000"/>
                  </a:srgbClr>
                </a:solidFill>
              </a:rPr>
              <a:t>   </a:t>
            </a:r>
          </a:p>
          <a:p>
            <a:pPr marL="285750" lvl="0" indent="-285750" defTabSz="457200">
              <a:lnSpc>
                <a:spcPct val="150000"/>
              </a:lnSpc>
              <a:buFont typeface="Arial" panose="020B0604020202020204" pitchFamily="34" charset="0"/>
              <a:buChar char="•"/>
              <a:defRPr/>
            </a:pPr>
            <a:r>
              <a:rPr lang="id-ID" sz="1200" dirty="0">
                <a:solidFill>
                  <a:srgbClr val="292929">
                    <a:lumMod val="50000"/>
                    <a:lumOff val="50000"/>
                  </a:srgbClr>
                </a:solidFill>
              </a:rPr>
              <a:t>Google scholar index-h  </a:t>
            </a:r>
            <a:r>
              <a:rPr lang="en-US" sz="1200" dirty="0">
                <a:solidFill>
                  <a:srgbClr val="292929">
                    <a:lumMod val="50000"/>
                    <a:lumOff val="50000"/>
                  </a:srgbClr>
                </a:solidFill>
              </a:rPr>
              <a:t>      </a:t>
            </a:r>
            <a:r>
              <a:rPr lang="id-ID" sz="1200" dirty="0">
                <a:solidFill>
                  <a:srgbClr val="292929">
                    <a:lumMod val="50000"/>
                    <a:lumOff val="50000"/>
                  </a:srgbClr>
                </a:solidFill>
                <a:hlinkClick r:id="rId7"/>
              </a:rPr>
              <a:t>https://bit.ly/2NsWtvV</a:t>
            </a:r>
            <a:r>
              <a:rPr lang="id-ID" sz="1200" dirty="0">
                <a:solidFill>
                  <a:srgbClr val="292929">
                    <a:lumMod val="50000"/>
                    <a:lumOff val="50000"/>
                  </a:srgbClr>
                </a:solidFill>
              </a:rPr>
              <a:t>    </a:t>
            </a:r>
          </a:p>
          <a:p>
            <a:pPr marL="285750" lvl="0" indent="-285750" defTabSz="457200">
              <a:lnSpc>
                <a:spcPct val="150000"/>
              </a:lnSpc>
              <a:buFont typeface="Arial" panose="020B0604020202020204" pitchFamily="34" charset="0"/>
              <a:buChar char="•"/>
              <a:defRPr/>
            </a:pPr>
            <a:r>
              <a:rPr lang="id-ID" sz="1200" dirty="0">
                <a:solidFill>
                  <a:srgbClr val="292929">
                    <a:lumMod val="50000"/>
                    <a:lumOff val="50000"/>
                  </a:srgbClr>
                </a:solidFill>
              </a:rPr>
              <a:t>Sinta score</a:t>
            </a:r>
            <a:r>
              <a:rPr lang="en-US" sz="1200" dirty="0">
                <a:solidFill>
                  <a:srgbClr val="292929">
                    <a:lumMod val="50000"/>
                    <a:lumOff val="50000"/>
                  </a:srgbClr>
                </a:solidFill>
              </a:rPr>
              <a:t>: </a:t>
            </a:r>
            <a:r>
              <a:rPr lang="id-ID" sz="1200" dirty="0">
                <a:solidFill>
                  <a:srgbClr val="292929">
                    <a:lumMod val="50000"/>
                    <a:lumOff val="50000"/>
                  </a:srgbClr>
                </a:solidFill>
              </a:rPr>
              <a:t>  		        </a:t>
            </a:r>
            <a:r>
              <a:rPr lang="id-ID" sz="1200" dirty="0">
                <a:solidFill>
                  <a:srgbClr val="292929">
                    <a:lumMod val="50000"/>
                    <a:lumOff val="50000"/>
                  </a:srgbClr>
                </a:solidFill>
                <a:hlinkClick r:id="rId8"/>
              </a:rPr>
              <a:t>https://sinta.kemdikbud.go.id/authors/profile/6000131</a:t>
            </a:r>
            <a:r>
              <a:rPr lang="en-US" sz="1200" dirty="0">
                <a:solidFill>
                  <a:srgbClr val="292929">
                    <a:lumMod val="50000"/>
                    <a:lumOff val="50000"/>
                  </a:srgbClr>
                </a:solidFill>
              </a:rPr>
              <a:t> </a:t>
            </a:r>
            <a:endParaRPr kumimoji="0" lang="en-US" altLang="id-ID" sz="1200" b="1" dirty="0">
              <a:solidFill>
                <a:prstClr val="white"/>
              </a:solidFill>
              <a:latin typeface="Times New Roman" pitchFamily="18" charset="0"/>
            </a:endParaRPr>
          </a:p>
        </p:txBody>
      </p:sp>
      <p:sp>
        <p:nvSpPr>
          <p:cNvPr id="5" name="Text Box 5">
            <a:extLst>
              <a:ext uri="{FF2B5EF4-FFF2-40B4-BE49-F238E27FC236}">
                <a16:creationId xmlns:a16="http://schemas.microsoft.com/office/drawing/2014/main" id="{D488546F-4420-4B61-B62D-428382E1871D}"/>
              </a:ext>
            </a:extLst>
          </p:cNvPr>
          <p:cNvSpPr txBox="1">
            <a:spLocks noChangeArrowheads="1"/>
          </p:cNvSpPr>
          <p:nvPr/>
        </p:nvSpPr>
        <p:spPr bwMode="auto">
          <a:xfrm>
            <a:off x="-23813" y="6503988"/>
            <a:ext cx="2871788"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bg2"/>
              </a:buClr>
              <a:buSzPct val="75000"/>
              <a:buFont typeface="Wingdings" pitchFamily="2" charset="2"/>
              <a:buChar char="n"/>
              <a:defRPr sz="3200">
                <a:solidFill>
                  <a:schemeClr val="tx1"/>
                </a:solidFill>
                <a:latin typeface="Arial" charset="0"/>
                <a:cs typeface="Arial" charset="0"/>
              </a:defRPr>
            </a:lvl1pPr>
            <a:lvl2pPr marL="742950" indent="-285750" eaLnBrk="0" hangingPunct="0">
              <a:spcBef>
                <a:spcPct val="20000"/>
              </a:spcBef>
              <a:buClr>
                <a:schemeClr val="accent2"/>
              </a:buClr>
              <a:buSzPct val="80000"/>
              <a:buFont typeface="Wingdings" pitchFamily="2" charset="2"/>
              <a:buChar char="¨"/>
              <a:defRPr sz="2800">
                <a:solidFill>
                  <a:schemeClr val="tx1"/>
                </a:solidFill>
                <a:latin typeface="Arial" charset="0"/>
                <a:cs typeface="Arial" charset="0"/>
              </a:defRPr>
            </a:lvl2pPr>
            <a:lvl3pPr marL="1143000" indent="-228600" eaLnBrk="0" hangingPunct="0">
              <a:spcBef>
                <a:spcPct val="20000"/>
              </a:spcBef>
              <a:buClr>
                <a:schemeClr val="bg2"/>
              </a:buClr>
              <a:buSzPct val="65000"/>
              <a:buFont typeface="Wingdings" pitchFamily="2" charset="2"/>
              <a:buChar char="n"/>
              <a:defRPr sz="2400">
                <a:solidFill>
                  <a:schemeClr val="tx1"/>
                </a:solidFill>
                <a:latin typeface="Arial" charset="0"/>
                <a:cs typeface="Arial" charset="0"/>
              </a:defRPr>
            </a:lvl3pPr>
            <a:lvl4pPr marL="1600200" indent="-228600" eaLnBrk="0" hangingPunct="0">
              <a:spcBef>
                <a:spcPct val="20000"/>
              </a:spcBef>
              <a:buClr>
                <a:schemeClr val="accent2"/>
              </a:buClr>
              <a:buSzPct val="70000"/>
              <a:buFont typeface="Wingdings" pitchFamily="2" charset="2"/>
              <a:buChar char="¨"/>
              <a:defRPr sz="2000">
                <a:solidFill>
                  <a:schemeClr val="tx1"/>
                </a:solidFill>
                <a:latin typeface="Arial" charset="0"/>
                <a:cs typeface="Arial" charset="0"/>
              </a:defRPr>
            </a:lvl4pPr>
            <a:lvl5pPr marL="2057400" indent="-228600" eaLnBrk="0" hangingPunct="0">
              <a:spcBef>
                <a:spcPct val="20000"/>
              </a:spcBef>
              <a:buClr>
                <a:schemeClr val="bg2"/>
              </a:buClr>
              <a:buFont typeface="Wingdings" pitchFamily="2" charset="2"/>
              <a:buChar char="§"/>
              <a:defRPr sz="2000">
                <a:solidFill>
                  <a:schemeClr val="tx1"/>
                </a:solidFill>
                <a:latin typeface="Arial" charset="0"/>
                <a:cs typeface="Arial"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cs typeface="Arial"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cs typeface="Arial"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cs typeface="Arial"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cs typeface="Arial" charset="0"/>
              </a:defRPr>
            </a:lvl9pPr>
          </a:lstStyle>
          <a:p>
            <a:pPr eaLnBrk="1" hangingPunct="1">
              <a:spcBef>
                <a:spcPct val="0"/>
              </a:spcBef>
              <a:buClrTx/>
              <a:buSzTx/>
              <a:buFontTx/>
              <a:buNone/>
              <a:defRPr/>
            </a:pPr>
            <a:r>
              <a:rPr kumimoji="0" lang="en-US" sz="1400" dirty="0">
                <a:solidFill>
                  <a:srgbClr val="FFCCFF"/>
                </a:solidFill>
                <a:latin typeface="Arial" panose="020B0604020202020204" pitchFamily="34" charset="0"/>
                <a:cs typeface="Arial" panose="020B0604020202020204" pitchFamily="34" charset="0"/>
              </a:rPr>
              <a:t>© </a:t>
            </a:r>
            <a:r>
              <a:rPr kumimoji="0" lang="en-US" sz="1050" dirty="0">
                <a:solidFill>
                  <a:srgbClr val="FFCCFF"/>
                </a:solidFill>
                <a:latin typeface="Arial" panose="020B0604020202020204" pitchFamily="34" charset="0"/>
                <a:cs typeface="Arial" panose="020B0604020202020204" pitchFamily="34" charset="0"/>
              </a:rPr>
              <a:t>2</a:t>
            </a:r>
            <a:r>
              <a:rPr kumimoji="0" lang="id-ID" sz="1050" dirty="0">
                <a:solidFill>
                  <a:srgbClr val="FFCCFF"/>
                </a:solidFill>
                <a:latin typeface="Arial" panose="020B0604020202020204" pitchFamily="34" charset="0"/>
                <a:cs typeface="Arial" panose="020B0604020202020204" pitchFamily="34" charset="0"/>
              </a:rPr>
              <a:t>019</a:t>
            </a:r>
            <a:r>
              <a:rPr kumimoji="0" lang="en-US" sz="1050" dirty="0">
                <a:solidFill>
                  <a:srgbClr val="FFCCFF"/>
                </a:solidFill>
                <a:latin typeface="Arial" panose="020B0604020202020204" pitchFamily="34" charset="0"/>
                <a:cs typeface="Arial" panose="020B0604020202020204" pitchFamily="34" charset="0"/>
              </a:rPr>
              <a:t> </a:t>
            </a:r>
            <a:r>
              <a:rPr kumimoji="0" lang="id-ID" altLang="id-ID" sz="1050" b="1" i="1" dirty="0">
                <a:solidFill>
                  <a:srgbClr val="FFCCFF"/>
                </a:solidFill>
              </a:rPr>
              <a:t>- Prof Rudy C Tarumingkeng, PhD</a:t>
            </a:r>
            <a:endParaRPr kumimoji="0" lang="en-US" altLang="id-ID" sz="1050" b="1" dirty="0">
              <a:solidFill>
                <a:srgbClr val="FFCCFF"/>
              </a:solidFill>
            </a:endParaRPr>
          </a:p>
        </p:txBody>
      </p:sp>
      <p:sp>
        <p:nvSpPr>
          <p:cNvPr id="16388" name="TextBox 1">
            <a:extLst>
              <a:ext uri="{FF2B5EF4-FFF2-40B4-BE49-F238E27FC236}">
                <a16:creationId xmlns:a16="http://schemas.microsoft.com/office/drawing/2014/main" id="{4B9F5C3D-0C43-4738-A0E0-12C57A65468D}"/>
              </a:ext>
            </a:extLst>
          </p:cNvPr>
          <p:cNvSpPr txBox="1">
            <a:spLocks noChangeArrowheads="1"/>
          </p:cNvSpPr>
          <p:nvPr/>
        </p:nvSpPr>
        <p:spPr bwMode="auto">
          <a:xfrm>
            <a:off x="304800" y="228600"/>
            <a:ext cx="1217613"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F9F9F9"/>
              </a:buClr>
              <a:buSzPct val="65000"/>
              <a:buFont typeface="Wingdings 2" panose="05020102010507070707" pitchFamily="18" charset="2"/>
              <a:buChar char=""/>
              <a:defRPr sz="2800">
                <a:solidFill>
                  <a:schemeClr val="tx1"/>
                </a:solidFill>
                <a:latin typeface="Book Antiqua" panose="02040602050305030304" pitchFamily="18" charset="0"/>
              </a:defRPr>
            </a:lvl1pPr>
            <a:lvl2pPr marL="742950" indent="-285750">
              <a:spcBef>
                <a:spcPct val="20000"/>
              </a:spcBef>
              <a:buClr>
                <a:schemeClr val="tx1"/>
              </a:buClr>
              <a:buSzPct val="80000"/>
              <a:buFont typeface="Wingdings 2" panose="05020102010507070707" pitchFamily="18" charset="2"/>
              <a:buChar char=""/>
              <a:defRPr sz="2400">
                <a:solidFill>
                  <a:schemeClr val="tx1"/>
                </a:solidFill>
                <a:latin typeface="Book Antiqua" panose="02040602050305030304" pitchFamily="18" charset="0"/>
              </a:defRPr>
            </a:lvl2pPr>
            <a:lvl3pPr marL="1143000" indent="-228600">
              <a:spcBef>
                <a:spcPct val="20000"/>
              </a:spcBef>
              <a:buClr>
                <a:schemeClr val="tx1"/>
              </a:buClr>
              <a:buSzPct val="95000"/>
              <a:buFont typeface="Wingdings" panose="05000000000000000000" pitchFamily="2" charset="2"/>
              <a:buChar char=""/>
              <a:defRPr sz="2200">
                <a:solidFill>
                  <a:schemeClr val="tx1"/>
                </a:solidFill>
                <a:latin typeface="Book Antiqua" panose="02040602050305030304" pitchFamily="18" charset="0"/>
              </a:defRPr>
            </a:lvl3pPr>
            <a:lvl4pPr marL="1600200" indent="-228600">
              <a:spcBef>
                <a:spcPct val="20000"/>
              </a:spcBef>
              <a:buClr>
                <a:schemeClr val="tx1"/>
              </a:buClr>
              <a:buSzPct val="100000"/>
              <a:buFont typeface="Wingdings 3" panose="05040102010807070707" pitchFamily="18" charset="2"/>
              <a:buChar char=""/>
              <a:defRPr sz="2000">
                <a:solidFill>
                  <a:schemeClr val="tx1"/>
                </a:solidFill>
                <a:latin typeface="Book Antiqua" panose="02040602050305030304" pitchFamily="18" charset="0"/>
              </a:defRPr>
            </a:lvl4pPr>
            <a:lvl5pPr marL="2057400" indent="-228600">
              <a:spcBef>
                <a:spcPct val="20000"/>
              </a:spcBef>
              <a:buClr>
                <a:schemeClr val="tx1"/>
              </a:buClr>
              <a:buFont typeface="Wingdings 2" panose="05020102010507070707" pitchFamily="18" charset="2"/>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9pPr>
          </a:lstStyle>
          <a:p>
            <a:pPr eaLnBrk="1" hangingPunct="1">
              <a:buClrTx/>
              <a:buSzTx/>
              <a:buFontTx/>
              <a:buNone/>
            </a:pPr>
            <a:r>
              <a:rPr lang="id-ID" altLang="id-ID" sz="3000">
                <a:latin typeface="Arial" panose="020B0604020202020204" pitchFamily="34" charset="0"/>
              </a:rPr>
              <a:t>  3</a:t>
            </a:r>
            <a:endParaRPr lang="id-ID" altLang="id-ID" sz="4000">
              <a:latin typeface="Arial" panose="020B0604020202020204" pitchFamily="34" charset="0"/>
            </a:endParaRPr>
          </a:p>
        </p:txBody>
      </p:sp>
      <p:sp>
        <p:nvSpPr>
          <p:cNvPr id="16389" name="TextBox 2">
            <a:extLst>
              <a:ext uri="{FF2B5EF4-FFF2-40B4-BE49-F238E27FC236}">
                <a16:creationId xmlns:a16="http://schemas.microsoft.com/office/drawing/2014/main" id="{C8550A96-FB32-4F09-AB90-66806121C263}"/>
              </a:ext>
            </a:extLst>
          </p:cNvPr>
          <p:cNvSpPr txBox="1">
            <a:spLocks noChangeArrowheads="1"/>
          </p:cNvSpPr>
          <p:nvPr/>
        </p:nvSpPr>
        <p:spPr bwMode="auto">
          <a:xfrm>
            <a:off x="685800" y="933450"/>
            <a:ext cx="8013700"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3000">
                <a:solidFill>
                  <a:schemeClr val="tx1"/>
                </a:solidFill>
                <a:latin typeface="Arial" panose="020B0604020202020204" pitchFamily="34" charset="0"/>
              </a:defRPr>
            </a:lvl1pPr>
            <a:lvl2pPr marL="742950" indent="-285750">
              <a:defRPr kumimoji="1" sz="3000">
                <a:solidFill>
                  <a:schemeClr val="tx1"/>
                </a:solidFill>
                <a:latin typeface="Arial" panose="020B0604020202020204" pitchFamily="34" charset="0"/>
              </a:defRPr>
            </a:lvl2pPr>
            <a:lvl3pPr marL="1143000" indent="-228600">
              <a:defRPr kumimoji="1" sz="3000">
                <a:solidFill>
                  <a:schemeClr val="tx1"/>
                </a:solidFill>
                <a:latin typeface="Arial" panose="020B0604020202020204" pitchFamily="34" charset="0"/>
              </a:defRPr>
            </a:lvl3pPr>
            <a:lvl4pPr marL="1600200" indent="-228600">
              <a:defRPr kumimoji="1" sz="3000">
                <a:solidFill>
                  <a:schemeClr val="tx1"/>
                </a:solidFill>
                <a:latin typeface="Arial" panose="020B0604020202020204" pitchFamily="34" charset="0"/>
              </a:defRPr>
            </a:lvl4pPr>
            <a:lvl5pPr marL="2057400" indent="-228600">
              <a:defRPr kumimoji="1" sz="3000">
                <a:solidFill>
                  <a:schemeClr val="tx1"/>
                </a:solidFill>
                <a:latin typeface="Arial" panose="020B0604020202020204" pitchFamily="34" charset="0"/>
              </a:defRPr>
            </a:lvl5pPr>
            <a:lvl6pPr marL="2514600" indent="-228600" eaLnBrk="0" fontAlgn="base" hangingPunct="0">
              <a:spcBef>
                <a:spcPct val="0"/>
              </a:spcBef>
              <a:spcAft>
                <a:spcPct val="0"/>
              </a:spcAft>
              <a:defRPr kumimoji="1" sz="3000">
                <a:solidFill>
                  <a:schemeClr val="tx1"/>
                </a:solidFill>
                <a:latin typeface="Arial" panose="020B0604020202020204" pitchFamily="34" charset="0"/>
              </a:defRPr>
            </a:lvl6pPr>
            <a:lvl7pPr marL="2971800" indent="-228600" eaLnBrk="0" fontAlgn="base" hangingPunct="0">
              <a:spcBef>
                <a:spcPct val="0"/>
              </a:spcBef>
              <a:spcAft>
                <a:spcPct val="0"/>
              </a:spcAft>
              <a:defRPr kumimoji="1" sz="3000">
                <a:solidFill>
                  <a:schemeClr val="tx1"/>
                </a:solidFill>
                <a:latin typeface="Arial" panose="020B0604020202020204" pitchFamily="34" charset="0"/>
              </a:defRPr>
            </a:lvl7pPr>
            <a:lvl8pPr marL="3429000" indent="-228600" eaLnBrk="0" fontAlgn="base" hangingPunct="0">
              <a:spcBef>
                <a:spcPct val="0"/>
              </a:spcBef>
              <a:spcAft>
                <a:spcPct val="0"/>
              </a:spcAft>
              <a:defRPr kumimoji="1" sz="3000">
                <a:solidFill>
                  <a:schemeClr val="tx1"/>
                </a:solidFill>
                <a:latin typeface="Arial" panose="020B0604020202020204" pitchFamily="34" charset="0"/>
              </a:defRPr>
            </a:lvl8pPr>
            <a:lvl9pPr marL="3886200" indent="-228600" eaLnBrk="0" fontAlgn="base" hangingPunct="0">
              <a:spcBef>
                <a:spcPct val="0"/>
              </a:spcBef>
              <a:spcAft>
                <a:spcPct val="0"/>
              </a:spcAft>
              <a:defRPr kumimoji="1" sz="3000">
                <a:solidFill>
                  <a:schemeClr val="tx1"/>
                </a:solidFill>
                <a:latin typeface="Arial" panose="020B0604020202020204" pitchFamily="34" charset="0"/>
              </a:defRPr>
            </a:lvl9pPr>
          </a:lstStyle>
          <a:p>
            <a:pPr algn="ctr"/>
            <a:r>
              <a:rPr lang="id-ID" altLang="id-ID" sz="3200">
                <a:solidFill>
                  <a:srgbClr val="0000CC"/>
                </a:solidFill>
                <a:latin typeface="Bodoni MT Black" panose="02070A03080606020203" pitchFamily="18" charset="0"/>
              </a:rPr>
              <a:t>LINGKUNGAN PERUSAHAAN DAN </a:t>
            </a:r>
          </a:p>
          <a:p>
            <a:pPr algn="ctr"/>
            <a:r>
              <a:rPr lang="id-ID" altLang="id-ID" sz="3200">
                <a:solidFill>
                  <a:srgbClr val="0000CC"/>
                </a:solidFill>
                <a:latin typeface="Bodoni MT Black" panose="02070A03080606020203" pitchFamily="18" charset="0"/>
              </a:rPr>
              <a:t>IMPLEMENTASI STRATEGI</a:t>
            </a:r>
            <a:endParaRPr lang="id-ID" altLang="id-ID">
              <a:solidFill>
                <a:srgbClr val="0000CC"/>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Rectangle 50">
            <a:extLst>
              <a:ext uri="{FF2B5EF4-FFF2-40B4-BE49-F238E27FC236}">
                <a16:creationId xmlns:a16="http://schemas.microsoft.com/office/drawing/2014/main" id="{2C09CB40-0847-4C6A-A7FB-B260C6F8D6FF}"/>
              </a:ext>
            </a:extLst>
          </p:cNvPr>
          <p:cNvSpPr>
            <a:spLocks noGrp="1"/>
          </p:cNvSpPr>
          <p:nvPr>
            <p:ph type="ctrTitle"/>
          </p:nvPr>
        </p:nvSpPr>
        <p:spPr>
          <a:xfrm>
            <a:off x="685800" y="1828800"/>
            <a:ext cx="7772400" cy="1470025"/>
          </a:xfrm>
        </p:spPr>
        <p:txBody>
          <a:bodyPr/>
          <a:lstStyle/>
          <a:p>
            <a:pPr eaLnBrk="1" hangingPunct="1"/>
            <a:r>
              <a:rPr lang="id-ID" altLang="id-ID">
                <a:solidFill>
                  <a:srgbClr val="0000CC"/>
                </a:solidFill>
              </a:rPr>
              <a:t>Mengenal </a:t>
            </a:r>
            <a:br>
              <a:rPr lang="id-ID" altLang="id-ID"/>
            </a:br>
            <a:r>
              <a:rPr lang="id-ID" altLang="id-ID" b="1">
                <a:solidFill>
                  <a:srgbClr val="0000CC"/>
                </a:solidFill>
              </a:rPr>
              <a:t>Lingkungan Eksternal (OT) </a:t>
            </a:r>
            <a:br>
              <a:rPr lang="id-ID" altLang="id-ID" b="1">
                <a:solidFill>
                  <a:srgbClr val="0000CC"/>
                </a:solidFill>
              </a:rPr>
            </a:br>
            <a:r>
              <a:rPr lang="id-ID" altLang="id-ID" b="1">
                <a:solidFill>
                  <a:srgbClr val="0000CC"/>
                </a:solidFill>
              </a:rPr>
              <a:t>dan Internal (SW)</a:t>
            </a:r>
            <a:endParaRPr lang="en-US" altLang="id-ID" b="1">
              <a:solidFill>
                <a:srgbClr val="0000CC"/>
              </a:solidFill>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D1D51058-4A61-4414-8DEF-210EF94F962B}"/>
              </a:ext>
            </a:extLst>
          </p:cNvPr>
          <p:cNvSpPr>
            <a:spLocks noGrp="1"/>
          </p:cNvSpPr>
          <p:nvPr>
            <p:ph type="title"/>
          </p:nvPr>
        </p:nvSpPr>
        <p:spPr>
          <a:xfrm>
            <a:off x="814388" y="152400"/>
            <a:ext cx="7543800" cy="1143000"/>
          </a:xfrm>
        </p:spPr>
        <p:txBody>
          <a:bodyPr/>
          <a:lstStyle/>
          <a:p>
            <a:pPr eaLnBrk="1" hangingPunct="1">
              <a:defRPr/>
            </a:pPr>
            <a:r>
              <a:rPr lang="id-ID" sz="3600" b="1" dirty="0">
                <a:solidFill>
                  <a:srgbClr val="FF6633"/>
                </a:solidFill>
                <a:latin typeface="Arial"/>
                <a:cs typeface="Arial"/>
              </a:rPr>
              <a:t>Mengkaji Lingkungan</a:t>
            </a:r>
            <a:r>
              <a:rPr lang="id-ID" sz="3600" b="1" spc="-25" dirty="0">
                <a:solidFill>
                  <a:srgbClr val="FF6633"/>
                </a:solidFill>
                <a:latin typeface="Arial"/>
                <a:cs typeface="Arial"/>
              </a:rPr>
              <a:t> </a:t>
            </a:r>
            <a:r>
              <a:rPr lang="id-ID" sz="3600" b="1" dirty="0">
                <a:solidFill>
                  <a:srgbClr val="FF6633"/>
                </a:solidFill>
                <a:latin typeface="Arial"/>
                <a:cs typeface="Arial"/>
              </a:rPr>
              <a:t>Eksternal</a:t>
            </a:r>
            <a:br>
              <a:rPr lang="id-ID" sz="3600" dirty="0">
                <a:latin typeface="Arial"/>
                <a:cs typeface="Arial"/>
              </a:rPr>
            </a:br>
            <a:endParaRPr lang="en-US" altLang="id-ID" sz="3600" dirty="0"/>
          </a:p>
        </p:txBody>
      </p:sp>
      <p:sp>
        <p:nvSpPr>
          <p:cNvPr id="19459" name="Rectangle 3">
            <a:extLst>
              <a:ext uri="{FF2B5EF4-FFF2-40B4-BE49-F238E27FC236}">
                <a16:creationId xmlns:a16="http://schemas.microsoft.com/office/drawing/2014/main" id="{5A2C1540-EF27-4598-8A75-A1423652518A}"/>
              </a:ext>
            </a:extLst>
          </p:cNvPr>
          <p:cNvSpPr>
            <a:spLocks noGrp="1"/>
          </p:cNvSpPr>
          <p:nvPr>
            <p:ph idx="1"/>
          </p:nvPr>
        </p:nvSpPr>
        <p:spPr>
          <a:xfrm>
            <a:off x="814388" y="1066800"/>
            <a:ext cx="7848600" cy="5334000"/>
          </a:xfrm>
        </p:spPr>
        <p:txBody>
          <a:bodyPr/>
          <a:lstStyle/>
          <a:p>
            <a:pPr marL="133350">
              <a:spcBef>
                <a:spcPts val="2213"/>
              </a:spcBef>
            </a:pPr>
            <a:r>
              <a:rPr lang="id-ID" altLang="id-ID" sz="1800" b="1">
                <a:solidFill>
                  <a:srgbClr val="0000CC"/>
                </a:solidFill>
                <a:latin typeface="Arial" panose="020B0604020202020204" pitchFamily="34" charset="0"/>
                <a:cs typeface="Arial" panose="020B0604020202020204" pitchFamily="34" charset="0"/>
              </a:rPr>
              <a:t>Analisis eksternal mencakup pengenalan </a:t>
            </a:r>
            <a:r>
              <a:rPr lang="id-ID" altLang="id-ID" sz="1800" b="1">
                <a:solidFill>
                  <a:srgbClr val="C00000"/>
                </a:solidFill>
                <a:latin typeface="Arial" panose="020B0604020202020204" pitchFamily="34" charset="0"/>
                <a:cs typeface="Arial" panose="020B0604020202020204" pitchFamily="34" charset="0"/>
              </a:rPr>
              <a:t>peluang (</a:t>
            </a:r>
            <a:r>
              <a:rPr lang="id-ID" altLang="id-ID" sz="1800" b="1" i="1">
                <a:solidFill>
                  <a:srgbClr val="C00000"/>
                </a:solidFill>
                <a:latin typeface="Arial" panose="020B0604020202020204" pitchFamily="34" charset="0"/>
                <a:cs typeface="Arial" panose="020B0604020202020204" pitchFamily="34" charset="0"/>
              </a:rPr>
              <a:t>opportunity</a:t>
            </a:r>
            <a:r>
              <a:rPr lang="id-ID" altLang="id-ID" sz="1800" b="1">
                <a:solidFill>
                  <a:srgbClr val="C00000"/>
                </a:solidFill>
                <a:latin typeface="Arial" panose="020B0604020202020204" pitchFamily="34" charset="0"/>
                <a:cs typeface="Arial" panose="020B0604020202020204" pitchFamily="34" charset="0"/>
              </a:rPr>
              <a:t>) </a:t>
            </a:r>
            <a:r>
              <a:rPr lang="id-ID" altLang="id-ID" sz="1800" b="1">
                <a:solidFill>
                  <a:srgbClr val="0000CC"/>
                </a:solidFill>
                <a:latin typeface="Arial" panose="020B0604020202020204" pitchFamily="34" charset="0"/>
                <a:cs typeface="Arial" panose="020B0604020202020204" pitchFamily="34" charset="0"/>
              </a:rPr>
              <a:t>dan </a:t>
            </a:r>
            <a:r>
              <a:rPr lang="id-ID" altLang="id-ID" sz="1800" b="1">
                <a:solidFill>
                  <a:srgbClr val="C00000"/>
                </a:solidFill>
                <a:latin typeface="Arial" panose="020B0604020202020204" pitchFamily="34" charset="0"/>
                <a:cs typeface="Arial" panose="020B0604020202020204" pitchFamily="34" charset="0"/>
              </a:rPr>
              <a:t> ancaman (</a:t>
            </a:r>
            <a:r>
              <a:rPr lang="id-ID" altLang="id-ID" sz="1800" b="1" i="1">
                <a:solidFill>
                  <a:srgbClr val="C00000"/>
                </a:solidFill>
                <a:latin typeface="Arial" panose="020B0604020202020204" pitchFamily="34" charset="0"/>
                <a:cs typeface="Arial" panose="020B0604020202020204" pitchFamily="34" charset="0"/>
              </a:rPr>
              <a:t>threat)</a:t>
            </a:r>
            <a:r>
              <a:rPr lang="id-ID" altLang="id-ID" sz="1800" b="1">
                <a:solidFill>
                  <a:srgbClr val="C00000"/>
                </a:solidFill>
                <a:latin typeface="Arial" panose="020B0604020202020204" pitchFamily="34" charset="0"/>
                <a:cs typeface="Arial" panose="020B0604020202020204" pitchFamily="34" charset="0"/>
              </a:rPr>
              <a:t> </a:t>
            </a:r>
            <a:r>
              <a:rPr lang="id-ID" altLang="id-ID" sz="1800" b="1">
                <a:solidFill>
                  <a:srgbClr val="0000CC"/>
                </a:solidFill>
                <a:latin typeface="Arial" panose="020B0604020202020204" pitchFamily="34" charset="0"/>
                <a:cs typeface="Arial" panose="020B0604020202020204" pitchFamily="34" charset="0"/>
              </a:rPr>
              <a:t>sebagai aspek-aspek strategis yang berperan  di dalam lingkungan organisasi dan kelak mempengaruhi  jalannya organisasi dalam pencapaian misinya.</a:t>
            </a:r>
            <a:endParaRPr lang="id-ID" altLang="id-ID" sz="1800">
              <a:solidFill>
                <a:srgbClr val="0000CC"/>
              </a:solidFill>
              <a:latin typeface="Arial" panose="020B0604020202020204" pitchFamily="34" charset="0"/>
              <a:cs typeface="Arial" panose="020B0604020202020204" pitchFamily="34" charset="0"/>
            </a:endParaRPr>
          </a:p>
          <a:p>
            <a:pPr marL="133350">
              <a:spcBef>
                <a:spcPts val="2213"/>
              </a:spcBef>
            </a:pPr>
            <a:r>
              <a:rPr lang="id-ID" altLang="id-ID" sz="1800">
                <a:solidFill>
                  <a:srgbClr val="0000CC"/>
                </a:solidFill>
                <a:latin typeface="Arial Rounded MT Bold" panose="020F0704030504030204" pitchFamily="34" charset="0"/>
                <a:ea typeface="Arial Rounded MT Bold" panose="020F0704030504030204" pitchFamily="34" charset="0"/>
                <a:cs typeface="Arial Rounded MT Bold" panose="020F0704030504030204" pitchFamily="34" charset="0"/>
              </a:rPr>
              <a:t>Hal-hal yang dikaji dan dipertimbangkan adalah:</a:t>
            </a:r>
          </a:p>
          <a:p>
            <a:pPr marL="133350">
              <a:buClr>
                <a:srgbClr val="FF6633"/>
              </a:buClr>
            </a:pPr>
            <a:r>
              <a:rPr lang="id-ID" altLang="id-ID" sz="1800">
                <a:solidFill>
                  <a:srgbClr val="0000CC"/>
                </a:solidFill>
                <a:latin typeface="Arial Rounded MT Bold" panose="020F0704030504030204" pitchFamily="34" charset="0"/>
                <a:ea typeface="Arial Rounded MT Bold" panose="020F0704030504030204" pitchFamily="34" charset="0"/>
                <a:cs typeface="Arial Rounded MT Bold" panose="020F0704030504030204" pitchFamily="34" charset="0"/>
              </a:rPr>
              <a:t>Lingkungan industri dari perusahaan:</a:t>
            </a:r>
          </a:p>
          <a:p>
            <a:pPr marL="877888" lvl="1">
              <a:spcBef>
                <a:spcPts val="25"/>
              </a:spcBef>
              <a:buClr>
                <a:srgbClr val="FF6633"/>
              </a:buClr>
            </a:pPr>
            <a:r>
              <a:rPr lang="id-ID" altLang="id-ID" sz="1800">
                <a:solidFill>
                  <a:srgbClr val="0000CC"/>
                </a:solidFill>
                <a:latin typeface="Arial Rounded MT Bold" panose="020F0704030504030204" pitchFamily="34" charset="0"/>
                <a:ea typeface="Arial Rounded MT Bold" panose="020F0704030504030204" pitchFamily="34" charset="0"/>
                <a:cs typeface="Arial Rounded MT Bold" panose="020F0704030504030204" pitchFamily="34" charset="0"/>
              </a:rPr>
              <a:t>Struktur persaingan industri</a:t>
            </a:r>
          </a:p>
          <a:p>
            <a:pPr marL="877888" lvl="1">
              <a:buClr>
                <a:srgbClr val="FF6633"/>
              </a:buClr>
            </a:pPr>
            <a:r>
              <a:rPr lang="id-ID" altLang="id-ID" sz="1800">
                <a:solidFill>
                  <a:srgbClr val="0000CC"/>
                </a:solidFill>
                <a:latin typeface="Arial Rounded MT Bold" panose="020F0704030504030204" pitchFamily="34" charset="0"/>
                <a:ea typeface="Arial Rounded MT Bold" panose="020F0704030504030204" pitchFamily="34" charset="0"/>
                <a:cs typeface="Arial Rounded MT Bold" panose="020F0704030504030204" pitchFamily="34" charset="0"/>
              </a:rPr>
              <a:t>Posisi perusahaan dalam percaturan persaingan.</a:t>
            </a:r>
          </a:p>
          <a:p>
            <a:pPr marL="877888" lvl="1">
              <a:lnSpc>
                <a:spcPts val="2388"/>
              </a:lnSpc>
              <a:buClr>
                <a:srgbClr val="FF6633"/>
              </a:buClr>
            </a:pPr>
            <a:r>
              <a:rPr lang="id-ID" altLang="id-ID" sz="1800">
                <a:solidFill>
                  <a:srgbClr val="0000CC"/>
                </a:solidFill>
                <a:latin typeface="Arial Rounded MT Bold" panose="020F0704030504030204" pitchFamily="34" charset="0"/>
                <a:ea typeface="Arial Rounded MT Bold" panose="020F0704030504030204" pitchFamily="34" charset="0"/>
                <a:cs typeface="Arial Rounded MT Bold" panose="020F0704030504030204" pitchFamily="34" charset="0"/>
              </a:rPr>
              <a:t>Posisi perusahaan2 pesaing utama.</a:t>
            </a:r>
          </a:p>
          <a:p>
            <a:pPr marL="133350">
              <a:lnSpc>
                <a:spcPts val="2875"/>
              </a:lnSpc>
              <a:buClr>
                <a:srgbClr val="FF6633"/>
              </a:buClr>
            </a:pPr>
            <a:r>
              <a:rPr lang="id-ID" altLang="id-ID" sz="1800">
                <a:solidFill>
                  <a:srgbClr val="0000CC"/>
                </a:solidFill>
                <a:latin typeface="Arial Rounded MT Bold" panose="020F0704030504030204" pitchFamily="34" charset="0"/>
                <a:ea typeface="Arial Rounded MT Bold" panose="020F0704030504030204" pitchFamily="34" charset="0"/>
                <a:cs typeface="Arial Rounded MT Bold" panose="020F0704030504030204" pitchFamily="34" charset="0"/>
              </a:rPr>
              <a:t>Kondisi lingkungan negara di mana perusahaan berada.</a:t>
            </a:r>
          </a:p>
          <a:p>
            <a:pPr marL="133350">
              <a:lnSpc>
                <a:spcPts val="2313"/>
              </a:lnSpc>
              <a:spcBef>
                <a:spcPts val="550"/>
              </a:spcBef>
              <a:buClr>
                <a:srgbClr val="FF6633"/>
              </a:buClr>
            </a:pPr>
            <a:r>
              <a:rPr lang="id-ID" altLang="id-ID" sz="1800">
                <a:solidFill>
                  <a:srgbClr val="0000CC"/>
                </a:solidFill>
                <a:latin typeface="Arial Rounded MT Bold" panose="020F0704030504030204" pitchFamily="34" charset="0"/>
                <a:ea typeface="Arial Rounded MT Bold" panose="020F0704030504030204" pitchFamily="34" charset="0"/>
                <a:cs typeface="Arial Rounded MT Bold" panose="020F0704030504030204" pitchFamily="34" charset="0"/>
              </a:rPr>
              <a:t>Lingkungan makro dan sosio-ekonomi yg dapat  mempengaruhi jalannya perusahaan dan industrinya:</a:t>
            </a:r>
          </a:p>
          <a:p>
            <a:pPr marL="877888" lvl="1">
              <a:spcBef>
                <a:spcPts val="25"/>
              </a:spcBef>
              <a:buClr>
                <a:srgbClr val="FF6633"/>
              </a:buClr>
            </a:pPr>
            <a:r>
              <a:rPr lang="id-ID" altLang="id-ID" sz="1800">
                <a:solidFill>
                  <a:srgbClr val="0000CC"/>
                </a:solidFill>
                <a:latin typeface="Arial Rounded MT Bold" panose="020F0704030504030204" pitchFamily="34" charset="0"/>
                <a:ea typeface="Arial Rounded MT Bold" panose="020F0704030504030204" pitchFamily="34" charset="0"/>
                <a:cs typeface="Arial Rounded MT Bold" panose="020F0704030504030204" pitchFamily="34" charset="0"/>
              </a:rPr>
              <a:t>Sosial</a:t>
            </a:r>
          </a:p>
          <a:p>
            <a:pPr marL="877888" lvl="1">
              <a:spcBef>
                <a:spcPts val="25"/>
              </a:spcBef>
              <a:buClr>
                <a:srgbClr val="FF6633"/>
              </a:buClr>
            </a:pPr>
            <a:r>
              <a:rPr lang="id-ID" altLang="id-ID" sz="1800">
                <a:solidFill>
                  <a:srgbClr val="0000CC"/>
                </a:solidFill>
                <a:latin typeface="Arial Rounded MT Bold" panose="020F0704030504030204" pitchFamily="34" charset="0"/>
                <a:ea typeface="Arial Rounded MT Bold" panose="020F0704030504030204" pitchFamily="34" charset="0"/>
                <a:cs typeface="Arial Rounded MT Bold" panose="020F0704030504030204" pitchFamily="34" charset="0"/>
              </a:rPr>
              <a:t>Teknologi </a:t>
            </a:r>
          </a:p>
          <a:p>
            <a:pPr marL="877888" lvl="1">
              <a:spcBef>
                <a:spcPts val="25"/>
              </a:spcBef>
              <a:buClr>
                <a:srgbClr val="FF6633"/>
              </a:buClr>
            </a:pPr>
            <a:r>
              <a:rPr lang="id-ID" altLang="id-ID" sz="1800" b="1">
                <a:solidFill>
                  <a:srgbClr val="0000CC"/>
                </a:solidFill>
                <a:latin typeface="Arial" panose="020B0604020202020204" pitchFamily="34" charset="0"/>
                <a:cs typeface="Arial" panose="020B0604020202020204" pitchFamily="34" charset="0"/>
              </a:rPr>
              <a:t>Legal (uu &amp; peraturan) </a:t>
            </a:r>
          </a:p>
          <a:p>
            <a:pPr marL="877888" lvl="1">
              <a:spcBef>
                <a:spcPts val="25"/>
              </a:spcBef>
              <a:buClr>
                <a:srgbClr val="FF6633"/>
              </a:buClr>
            </a:pPr>
            <a:r>
              <a:rPr lang="id-ID" altLang="id-ID" sz="1800" b="1">
                <a:solidFill>
                  <a:srgbClr val="0000CC"/>
                </a:solidFill>
                <a:latin typeface="Arial" panose="020B0604020202020204" pitchFamily="34" charset="0"/>
                <a:cs typeface="Arial" panose="020B0604020202020204" pitchFamily="34" charset="0"/>
              </a:rPr>
              <a:t>Internasional </a:t>
            </a:r>
            <a:endParaRPr lang="id-ID" altLang="id-ID" sz="1800">
              <a:solidFill>
                <a:srgbClr val="0000CC"/>
              </a:solidFill>
              <a:latin typeface="Arial Rounded MT Bold" panose="020F0704030504030204" pitchFamily="34" charset="0"/>
              <a:ea typeface="Arial Rounded MT Bold" panose="020F0704030504030204" pitchFamily="34" charset="0"/>
              <a:cs typeface="Arial Rounded MT Bold" panose="020F0704030504030204" pitchFamily="34" charset="0"/>
            </a:endParaRPr>
          </a:p>
          <a:p>
            <a:pPr marL="133350">
              <a:spcBef>
                <a:spcPts val="100"/>
              </a:spcBef>
              <a:buClr>
                <a:srgbClr val="006666"/>
              </a:buClr>
            </a:pPr>
            <a:endParaRPr lang="id-ID" altLang="id-ID" sz="1600">
              <a:latin typeface="Arial" panose="020B0604020202020204" pitchFamily="34" charset="0"/>
              <a:cs typeface="Arial" panose="020B0604020202020204" pitchFamily="34" charset="0"/>
            </a:endParaRPr>
          </a:p>
          <a:p>
            <a:pPr marL="877888" lvl="1">
              <a:spcBef>
                <a:spcPts val="25"/>
              </a:spcBef>
              <a:buClr>
                <a:srgbClr val="FF6633"/>
              </a:buClr>
            </a:pPr>
            <a:endParaRPr lang="id-ID" altLang="id-ID" sz="1600">
              <a:latin typeface="Arial Rounded MT Bold" panose="020F0704030504030204" pitchFamily="34" charset="0"/>
              <a:ea typeface="Arial Rounded MT Bold" panose="020F0704030504030204" pitchFamily="34" charset="0"/>
              <a:cs typeface="Arial Rounded MT Bold" panose="020F0704030504030204" pitchFamily="34" charset="0"/>
            </a:endParaRPr>
          </a:p>
          <a:p>
            <a:pPr marL="133350" eaLnBrk="1" hangingPunct="1">
              <a:lnSpc>
                <a:spcPct val="90000"/>
              </a:lnSpc>
              <a:buFont typeface="Wingdings" panose="05000000000000000000" pitchFamily="2" charset="2"/>
              <a:buChar char="ü"/>
            </a:pPr>
            <a:endParaRPr lang="en-US" altLang="id-ID" sz="2400" b="1"/>
          </a:p>
        </p:txBody>
      </p:sp>
    </p:spTree>
  </p:cSld>
  <p:clrMapOvr>
    <a:masterClrMapping/>
  </p:clrMapOvr>
  <p:transition>
    <p:zoom/>
  </p:transition>
</p:sld>
</file>

<file path=ppt/slides/slide4.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3BC4F99-430C-44AB-AC97-F1DDEA366281}"/>
              </a:ext>
            </a:extLst>
          </p:cNvPr>
          <p:cNvSpPr txBox="1"/>
          <p:nvPr/>
        </p:nvSpPr>
        <p:spPr>
          <a:xfrm>
            <a:off x="1066800" y="457200"/>
            <a:ext cx="6680200" cy="646113"/>
          </a:xfrm>
          <a:prstGeom prst="rect">
            <a:avLst/>
          </a:prstGeom>
          <a:noFill/>
        </p:spPr>
        <p:txBody>
          <a:bodyPr wrap="none">
            <a:spAutoFit/>
          </a:bodyPr>
          <a:lstStyle/>
          <a:p>
            <a:pPr>
              <a:defRPr/>
            </a:pPr>
            <a:r>
              <a:rPr lang="id-ID" sz="3600" b="1" spc="-5" dirty="0">
                <a:solidFill>
                  <a:srgbClr val="FF6633"/>
                </a:solidFill>
              </a:rPr>
              <a:t>Mengkaji Lingkungan</a:t>
            </a:r>
            <a:r>
              <a:rPr lang="id-ID" sz="3600" b="1" spc="-55" dirty="0">
                <a:solidFill>
                  <a:srgbClr val="FF6633"/>
                </a:solidFill>
              </a:rPr>
              <a:t> </a:t>
            </a:r>
            <a:r>
              <a:rPr lang="id-ID" sz="3600" b="1" dirty="0">
                <a:solidFill>
                  <a:srgbClr val="FF6633"/>
                </a:solidFill>
              </a:rPr>
              <a:t>Internal</a:t>
            </a:r>
            <a:endParaRPr lang="id-ID" sz="3600" b="1" dirty="0"/>
          </a:p>
        </p:txBody>
      </p:sp>
      <p:sp>
        <p:nvSpPr>
          <p:cNvPr id="20483" name="TextBox 3">
            <a:extLst>
              <a:ext uri="{FF2B5EF4-FFF2-40B4-BE49-F238E27FC236}">
                <a16:creationId xmlns:a16="http://schemas.microsoft.com/office/drawing/2014/main" id="{6DBD403F-414D-4119-AEE3-290718BA2EA4}"/>
              </a:ext>
            </a:extLst>
          </p:cNvPr>
          <p:cNvSpPr txBox="1">
            <a:spLocks noChangeArrowheads="1"/>
          </p:cNvSpPr>
          <p:nvPr/>
        </p:nvSpPr>
        <p:spPr bwMode="auto">
          <a:xfrm>
            <a:off x="342900" y="1219200"/>
            <a:ext cx="8458200" cy="6332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2700">
              <a:spcBef>
                <a:spcPct val="20000"/>
              </a:spcBef>
              <a:buFont typeface="Arial" panose="020B0604020202020204" pitchFamily="34" charset="0"/>
              <a:buChar char="•"/>
              <a:tabLst>
                <a:tab pos="5773738" algn="l"/>
              </a:tabLst>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tabLst>
                <a:tab pos="5773738"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5773738"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5773738"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5773738"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5773738"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5773738"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5773738"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5773738" algn="l"/>
              </a:tabLst>
              <a:defRPr sz="2000">
                <a:solidFill>
                  <a:schemeClr val="tx1"/>
                </a:solidFill>
                <a:latin typeface="Calibri" panose="020F0502020204030204" pitchFamily="34" charset="0"/>
              </a:defRPr>
            </a:lvl9pPr>
          </a:lstStyle>
          <a:p>
            <a:pPr>
              <a:spcBef>
                <a:spcPts val="2275"/>
              </a:spcBef>
              <a:buFontTx/>
              <a:buNone/>
            </a:pPr>
            <a:r>
              <a:rPr lang="id-ID" altLang="id-ID" sz="3600">
                <a:solidFill>
                  <a:srgbClr val="0000CC"/>
                </a:solidFill>
                <a:latin typeface="Arial" panose="020B0604020202020204" pitchFamily="34" charset="0"/>
                <a:cs typeface="Arial" panose="020B0604020202020204" pitchFamily="34" charset="0"/>
              </a:rPr>
              <a:t>Identifikasi </a:t>
            </a:r>
            <a:r>
              <a:rPr lang="id-ID" altLang="id-ID" sz="3600">
                <a:solidFill>
                  <a:srgbClr val="C00000"/>
                </a:solidFill>
                <a:latin typeface="Arial" panose="020B0604020202020204" pitchFamily="34" charset="0"/>
                <a:cs typeface="Arial" panose="020B0604020202020204" pitchFamily="34" charset="0"/>
              </a:rPr>
              <a:t>kekuatan</a:t>
            </a:r>
            <a:r>
              <a:rPr lang="id-ID" altLang="id-ID" sz="3600">
                <a:solidFill>
                  <a:srgbClr val="0000CC"/>
                </a:solidFill>
                <a:latin typeface="Arial" panose="020B0604020202020204" pitchFamily="34" charset="0"/>
                <a:cs typeface="Arial" panose="020B0604020202020204" pitchFamily="34" charset="0"/>
              </a:rPr>
              <a:t> (</a:t>
            </a:r>
            <a:r>
              <a:rPr lang="id-ID" altLang="id-ID" sz="3600" i="1">
                <a:solidFill>
                  <a:srgbClr val="0000CC"/>
                </a:solidFill>
                <a:latin typeface="Arial" panose="020B0604020202020204" pitchFamily="34" charset="0"/>
                <a:cs typeface="Arial" panose="020B0604020202020204" pitchFamily="34" charset="0"/>
              </a:rPr>
              <a:t>strengths) </a:t>
            </a:r>
            <a:r>
              <a:rPr lang="id-ID" altLang="id-ID" sz="3600">
                <a:solidFill>
                  <a:srgbClr val="0000CC"/>
                </a:solidFill>
                <a:latin typeface="Arial" panose="020B0604020202020204" pitchFamily="34" charset="0"/>
                <a:cs typeface="Arial" panose="020B0604020202020204" pitchFamily="34" charset="0"/>
              </a:rPr>
              <a:t>dan </a:t>
            </a:r>
            <a:r>
              <a:rPr lang="id-ID" altLang="id-ID" sz="3600">
                <a:solidFill>
                  <a:srgbClr val="C00000"/>
                </a:solidFill>
                <a:latin typeface="Arial" panose="020B0604020202020204" pitchFamily="34" charset="0"/>
                <a:cs typeface="Arial" panose="020B0604020202020204" pitchFamily="34" charset="0"/>
              </a:rPr>
              <a:t>kelemahan </a:t>
            </a:r>
            <a:r>
              <a:rPr lang="id-ID" altLang="id-ID" sz="3600">
                <a:solidFill>
                  <a:srgbClr val="0000CC"/>
                </a:solidFill>
                <a:latin typeface="Arial" panose="020B0604020202020204" pitchFamily="34" charset="0"/>
                <a:cs typeface="Arial" panose="020B0604020202020204" pitchFamily="34" charset="0"/>
              </a:rPr>
              <a:t> (</a:t>
            </a:r>
            <a:r>
              <a:rPr lang="id-ID" altLang="id-ID" sz="3600" i="1">
                <a:solidFill>
                  <a:srgbClr val="0000CC"/>
                </a:solidFill>
                <a:latin typeface="Arial" panose="020B0604020202020204" pitchFamily="34" charset="0"/>
                <a:cs typeface="Arial" panose="020B0604020202020204" pitchFamily="34" charset="0"/>
              </a:rPr>
              <a:t>weaknesses) </a:t>
            </a:r>
            <a:r>
              <a:rPr lang="id-ID" altLang="id-ID" sz="3600">
                <a:solidFill>
                  <a:srgbClr val="0000CC"/>
                </a:solidFill>
                <a:latin typeface="Arial" panose="020B0604020202020204" pitchFamily="34" charset="0"/>
                <a:cs typeface="Arial" panose="020B0604020202020204" pitchFamily="34" charset="0"/>
              </a:rPr>
              <a:t>dari organisasi.</a:t>
            </a:r>
          </a:p>
          <a:p>
            <a:pPr>
              <a:spcBef>
                <a:spcPts val="2275"/>
              </a:spcBef>
              <a:buFontTx/>
              <a:buNone/>
            </a:pPr>
            <a:r>
              <a:rPr lang="id-ID" altLang="id-ID">
                <a:solidFill>
                  <a:srgbClr val="0000CC"/>
                </a:solidFill>
                <a:latin typeface="Tahoma" panose="020B0604030504040204" pitchFamily="34" charset="0"/>
                <a:cs typeface="Tahoma" panose="020B0604030504040204" pitchFamily="34" charset="0"/>
              </a:rPr>
              <a:t>Dalam analisis internal dilakukan evaluasi terhadap kekuatan dan kelemahan dari: </a:t>
            </a:r>
            <a:br>
              <a:rPr lang="id-ID" altLang="id-ID">
                <a:solidFill>
                  <a:srgbClr val="0000CC"/>
                </a:solidFill>
                <a:latin typeface="Tahoma" panose="020B0604030504040204" pitchFamily="34" charset="0"/>
                <a:cs typeface="Tahoma" panose="020B0604030504040204" pitchFamily="34" charset="0"/>
              </a:rPr>
            </a:br>
            <a:endParaRPr lang="id-ID" altLang="id-ID">
              <a:solidFill>
                <a:srgbClr val="0000CC"/>
              </a:solidFill>
              <a:latin typeface="Tahoma" panose="020B0604030504040204" pitchFamily="34" charset="0"/>
              <a:cs typeface="Tahoma" panose="020B0604030504040204" pitchFamily="34" charset="0"/>
            </a:endParaRPr>
          </a:p>
          <a:p>
            <a:pPr>
              <a:lnSpc>
                <a:spcPts val="2300"/>
              </a:lnSpc>
              <a:spcBef>
                <a:spcPct val="0"/>
              </a:spcBef>
              <a:buClr>
                <a:srgbClr val="FF6633"/>
              </a:buClr>
              <a:buFontTx/>
              <a:buChar char="•"/>
            </a:pPr>
            <a:r>
              <a:rPr lang="id-ID" altLang="id-ID" sz="2400">
                <a:solidFill>
                  <a:srgbClr val="0000CC"/>
                </a:solidFill>
                <a:latin typeface="Arial Rounded MT Bold" panose="020F0704030504030204" pitchFamily="34" charset="0"/>
                <a:ea typeface="Arial Rounded MT Bold" panose="020F0704030504030204" pitchFamily="34" charset="0"/>
                <a:cs typeface="Arial Rounded MT Bold" panose="020F0704030504030204" pitchFamily="34" charset="0"/>
              </a:rPr>
              <a:t>Kuantitas dan kualitas sumber2 dan kemampuan  perusahaan</a:t>
            </a:r>
          </a:p>
          <a:p>
            <a:pPr>
              <a:lnSpc>
                <a:spcPts val="2300"/>
              </a:lnSpc>
              <a:spcBef>
                <a:spcPct val="0"/>
              </a:spcBef>
              <a:buClr>
                <a:srgbClr val="FF6633"/>
              </a:buClr>
              <a:buFontTx/>
              <a:buChar char="•"/>
            </a:pPr>
            <a:endParaRPr lang="id-ID" altLang="id-ID" sz="2400">
              <a:solidFill>
                <a:srgbClr val="0000CC"/>
              </a:solidFill>
              <a:latin typeface="Arial Rounded MT Bold" panose="020F0704030504030204" pitchFamily="34" charset="0"/>
              <a:ea typeface="Arial Rounded MT Bold" panose="020F0704030504030204" pitchFamily="34" charset="0"/>
              <a:cs typeface="Arial Rounded MT Bold" panose="020F0704030504030204" pitchFamily="34" charset="0"/>
            </a:endParaRPr>
          </a:p>
          <a:p>
            <a:pPr>
              <a:lnSpc>
                <a:spcPct val="79000"/>
              </a:lnSpc>
              <a:spcBef>
                <a:spcPct val="0"/>
              </a:spcBef>
              <a:buClr>
                <a:srgbClr val="FF6633"/>
              </a:buClr>
              <a:buFontTx/>
              <a:buChar char="•"/>
            </a:pPr>
            <a:r>
              <a:rPr lang="id-ID" altLang="id-ID" sz="2400">
                <a:solidFill>
                  <a:srgbClr val="0000CC"/>
                </a:solidFill>
                <a:latin typeface="Arial Rounded MT Bold" panose="020F0704030504030204" pitchFamily="34" charset="0"/>
                <a:ea typeface="Arial Rounded MT Bold" panose="020F0704030504030204" pitchFamily="34" charset="0"/>
                <a:cs typeface="Arial Rounded MT Bold" panose="020F0704030504030204" pitchFamily="34" charset="0"/>
              </a:rPr>
              <a:t>Cara menguasai/memperoleh keahlian yg unik,  kemampuan khusus perusahaan dan kompetensi  yg distinktif </a:t>
            </a:r>
            <a:r>
              <a:rPr lang="id-ID" altLang="id-ID" sz="2400" i="1">
                <a:solidFill>
                  <a:srgbClr val="0000CC"/>
                </a:solidFill>
                <a:latin typeface="Arial Rounded MT Bold" panose="020F0704030504030204" pitchFamily="34" charset="0"/>
                <a:ea typeface="Arial Rounded MT Bold" panose="020F0704030504030204" pitchFamily="34" charset="0"/>
                <a:cs typeface="Arial Rounded MT Bold" panose="020F0704030504030204" pitchFamily="34" charset="0"/>
              </a:rPr>
              <a:t>(distinctive competencies</a:t>
            </a:r>
            <a:r>
              <a:rPr lang="id-ID" altLang="id-ID" sz="2400">
                <a:solidFill>
                  <a:srgbClr val="0000CC"/>
                </a:solidFill>
                <a:latin typeface="Arial Rounded MT Bold" panose="020F0704030504030204" pitchFamily="34" charset="0"/>
                <a:ea typeface="Arial Rounded MT Bold" panose="020F0704030504030204" pitchFamily="34" charset="0"/>
                <a:cs typeface="Arial Rounded MT Bold" panose="020F0704030504030204" pitchFamily="34" charset="0"/>
              </a:rPr>
              <a:t>) </a:t>
            </a:r>
          </a:p>
          <a:p>
            <a:pPr>
              <a:lnSpc>
                <a:spcPct val="79000"/>
              </a:lnSpc>
              <a:spcBef>
                <a:spcPct val="0"/>
              </a:spcBef>
              <a:buClr>
                <a:srgbClr val="FF6633"/>
              </a:buClr>
              <a:buFontTx/>
              <a:buNone/>
            </a:pPr>
            <a:endParaRPr lang="id-ID" altLang="id-ID" sz="2400">
              <a:latin typeface="Arial Rounded MT Bold" panose="020F0704030504030204" pitchFamily="34" charset="0"/>
              <a:ea typeface="Arial Rounded MT Bold" panose="020F0704030504030204" pitchFamily="34" charset="0"/>
              <a:cs typeface="Arial Rounded MT Bold" panose="020F0704030504030204" pitchFamily="34" charset="0"/>
            </a:endParaRPr>
          </a:p>
          <a:p>
            <a:pPr>
              <a:lnSpc>
                <a:spcPct val="79000"/>
              </a:lnSpc>
              <a:spcBef>
                <a:spcPct val="0"/>
              </a:spcBef>
              <a:buClr>
                <a:srgbClr val="FF6633"/>
              </a:buClr>
              <a:buFontTx/>
              <a:buNone/>
            </a:pPr>
            <a:endParaRPr lang="id-ID" altLang="id-ID" sz="2400">
              <a:latin typeface="Arial Rounded MT Bold" panose="020F0704030504030204" pitchFamily="34" charset="0"/>
              <a:ea typeface="Arial Rounded MT Bold" panose="020F0704030504030204" pitchFamily="34" charset="0"/>
              <a:cs typeface="Arial Rounded MT Bold" panose="020F0704030504030204" pitchFamily="34" charset="0"/>
            </a:endParaRPr>
          </a:p>
          <a:p>
            <a:pPr>
              <a:spcBef>
                <a:spcPct val="0"/>
              </a:spcBef>
              <a:buFontTx/>
              <a:buNone/>
            </a:pPr>
            <a:endParaRPr lang="id-ID" altLang="id-ID" sz="3000">
              <a:latin typeface="Arial" panose="020B0604020202020204" pitchFamily="34" charset="0"/>
            </a:endParaRPr>
          </a:p>
        </p:txBody>
      </p:sp>
    </p:spTree>
  </p:cSld>
  <p:clrMapOvr>
    <a:masterClrMapping/>
  </p:clrMapOvr>
  <p:transition>
    <p:zoom/>
  </p:transition>
</p:sld>
</file>

<file path=ppt/slides/slide5.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9EA7F0FB-06A0-48F8-BA97-A26A5F0A768C}"/>
              </a:ext>
            </a:extLst>
          </p:cNvPr>
          <p:cNvSpPr>
            <a:spLocks noGrp="1"/>
          </p:cNvSpPr>
          <p:nvPr>
            <p:ph type="title"/>
          </p:nvPr>
        </p:nvSpPr>
        <p:spPr>
          <a:xfrm>
            <a:off x="876300" y="381000"/>
            <a:ext cx="7543800" cy="1143000"/>
          </a:xfrm>
        </p:spPr>
        <p:txBody>
          <a:bodyPr lIns="90000" tIns="46800" rIns="90000" bIns="46800" anchor="b"/>
          <a:lstStyle/>
          <a:p>
            <a:pPr eaLnBrk="1" hangingPunct="1">
              <a:lnSpc>
                <a:spcPct val="93000"/>
              </a:lnSpc>
              <a:buClr>
                <a:srgbClr val="000000"/>
              </a:buClr>
              <a:buSzPct val="45000"/>
              <a:buFont typeface="StarSymbol" pitchFamily="2" charset="0"/>
              <a:buNone/>
              <a:tabLst>
                <a:tab pos="723900" algn="l"/>
                <a:tab pos="1447800" algn="l"/>
                <a:tab pos="2171700" algn="l"/>
                <a:tab pos="2895600" algn="l"/>
                <a:tab pos="3619500" algn="l"/>
                <a:tab pos="4343400" algn="l"/>
                <a:tab pos="5067300" algn="l"/>
                <a:tab pos="5791200" algn="l"/>
                <a:tab pos="6515100" algn="l"/>
                <a:tab pos="7239000" algn="l"/>
              </a:tabLst>
            </a:pPr>
            <a:r>
              <a:rPr lang="id-ID" altLang="id-ID" b="1">
                <a:solidFill>
                  <a:srgbClr val="7030A0"/>
                </a:solidFill>
              </a:rPr>
              <a:t>ANALISIS SWOT</a:t>
            </a:r>
            <a:br>
              <a:rPr lang="id-ID" altLang="id-ID" b="1">
                <a:solidFill>
                  <a:srgbClr val="7030A0"/>
                </a:solidFill>
              </a:rPr>
            </a:br>
            <a:r>
              <a:rPr lang="id-ID" altLang="id-ID" sz="2800" b="1">
                <a:solidFill>
                  <a:srgbClr val="0000CC"/>
                </a:solidFill>
              </a:rPr>
              <a:t>(Strength, Weakness, Opportunity and Threat) </a:t>
            </a:r>
            <a:endParaRPr lang="en-GB" altLang="id-ID" sz="2800" b="1">
              <a:solidFill>
                <a:srgbClr val="0000CC"/>
              </a:solidFill>
            </a:endParaRPr>
          </a:p>
        </p:txBody>
      </p:sp>
      <p:sp>
        <p:nvSpPr>
          <p:cNvPr id="22531" name="Rectangle 3">
            <a:extLst>
              <a:ext uri="{FF2B5EF4-FFF2-40B4-BE49-F238E27FC236}">
                <a16:creationId xmlns:a16="http://schemas.microsoft.com/office/drawing/2014/main" id="{08AB255A-689B-46ED-9287-81EFD864E856}"/>
              </a:ext>
            </a:extLst>
          </p:cNvPr>
          <p:cNvSpPr>
            <a:spLocks noGrp="1"/>
          </p:cNvSpPr>
          <p:nvPr>
            <p:ph sz="half" idx="1"/>
          </p:nvPr>
        </p:nvSpPr>
        <p:spPr>
          <a:xfrm>
            <a:off x="304800" y="1752600"/>
            <a:ext cx="8686800" cy="4876800"/>
          </a:xfrm>
        </p:spPr>
        <p:txBody>
          <a:bodyPr lIns="90000" tIns="46800" rIns="90000" bIns="46800"/>
          <a:lstStyle/>
          <a:p>
            <a:pPr marL="355600">
              <a:spcBef>
                <a:spcPts val="100"/>
              </a:spcBef>
              <a:buClr>
                <a:srgbClr val="FF6633"/>
              </a:buClr>
              <a:tabLst>
                <a:tab pos="354013" algn="l"/>
                <a:tab pos="355600" algn="l"/>
              </a:tabLst>
            </a:pPr>
            <a:r>
              <a:rPr lang="id-ID" altLang="id-ID" sz="2000">
                <a:latin typeface="Arial Rounded MT Bold" panose="020F0704030504030204" pitchFamily="34" charset="0"/>
                <a:ea typeface="Arial Rounded MT Bold" panose="020F0704030504030204" pitchFamily="34" charset="0"/>
                <a:cs typeface="Arial Rounded MT Bold" panose="020F0704030504030204" pitchFamily="34" charset="0"/>
              </a:rPr>
              <a:t>Analisis SWOT membantu menentukan strategi yg akan ditempuh untuk  memenangkan persaingan.</a:t>
            </a:r>
          </a:p>
          <a:p>
            <a:pPr marL="355600">
              <a:spcBef>
                <a:spcPts val="475"/>
              </a:spcBef>
              <a:buClr>
                <a:srgbClr val="FF6633"/>
              </a:buClr>
              <a:tabLst>
                <a:tab pos="354013" algn="l"/>
                <a:tab pos="355600" algn="l"/>
              </a:tabLst>
            </a:pPr>
            <a:r>
              <a:rPr lang="id-ID" altLang="id-ID" sz="2000">
                <a:latin typeface="Arial Rounded MT Bold" panose="020F0704030504030204" pitchFamily="34" charset="0"/>
                <a:ea typeface="Arial Rounded MT Bold" panose="020F0704030504030204" pitchFamily="34" charset="0"/>
                <a:cs typeface="Arial Rounded MT Bold" panose="020F0704030504030204" pitchFamily="34" charset="0"/>
              </a:rPr>
              <a:t>Strategi yg ditempuh harus sesuai dengan keadaan sumber2 dan</a:t>
            </a:r>
          </a:p>
          <a:p>
            <a:pPr marL="355600">
              <a:tabLst>
                <a:tab pos="354013" algn="l"/>
                <a:tab pos="355600" algn="l"/>
              </a:tabLst>
            </a:pPr>
            <a:r>
              <a:rPr lang="id-ID" altLang="id-ID" sz="2000">
                <a:latin typeface="Arial Rounded MT Bold" panose="020F0704030504030204" pitchFamily="34" charset="0"/>
                <a:ea typeface="Arial Rounded MT Bold" panose="020F0704030504030204" pitchFamily="34" charset="0"/>
                <a:cs typeface="Arial Rounded MT Bold" panose="020F0704030504030204" pitchFamily="34" charset="0"/>
              </a:rPr>
              <a:t>kemampuan perusahaan serta lingkungan ybs.</a:t>
            </a:r>
          </a:p>
          <a:p>
            <a:pPr marL="355600">
              <a:buClr>
                <a:srgbClr val="FF6633"/>
              </a:buClr>
              <a:tabLst>
                <a:tab pos="354013" algn="l"/>
                <a:tab pos="355600" algn="l"/>
              </a:tabLst>
            </a:pPr>
            <a:r>
              <a:rPr lang="id-ID" altLang="id-ID" sz="2000">
                <a:latin typeface="Arial Rounded MT Bold" panose="020F0704030504030204" pitchFamily="34" charset="0"/>
                <a:ea typeface="Arial Rounded MT Bold" panose="020F0704030504030204" pitchFamily="34" charset="0"/>
                <a:cs typeface="Arial Rounded MT Bold" panose="020F0704030504030204" pitchFamily="34" charset="0"/>
              </a:rPr>
              <a:t>Strategi fungsional harus konsisten dan menunjang strategi pada  tingkat bisnis dan global.</a:t>
            </a:r>
            <a:endParaRPr lang="id-ID" altLang="id-ID" sz="2000">
              <a:latin typeface="Times New Roman" panose="02020603050405020304" pitchFamily="18" charset="0"/>
              <a:cs typeface="Times New Roman" panose="02020603050405020304" pitchFamily="18" charset="0"/>
            </a:endParaRPr>
          </a:p>
          <a:p>
            <a:pPr marL="755650" lvl="1">
              <a:buClr>
                <a:srgbClr val="FF6633"/>
              </a:buClr>
              <a:tabLst>
                <a:tab pos="354013" algn="l"/>
                <a:tab pos="355600" algn="l"/>
              </a:tabLst>
            </a:pPr>
            <a:r>
              <a:rPr lang="id-ID" altLang="id-ID" sz="2000">
                <a:latin typeface="Arial Rounded MT Bold" panose="020F0704030504030204" pitchFamily="34" charset="0"/>
                <a:ea typeface="Arial Rounded MT Bold" panose="020F0704030504030204" pitchFamily="34" charset="0"/>
                <a:cs typeface="Arial Rounded MT Bold" panose="020F0704030504030204" pitchFamily="34" charset="0"/>
              </a:rPr>
              <a:t>Strategi tingkat fungsional </a:t>
            </a:r>
            <a:r>
              <a:rPr lang="id-ID" altLang="id-ID">
                <a:latin typeface="Arial Rounded MT Bold" panose="020F0704030504030204" pitchFamily="34" charset="0"/>
                <a:ea typeface="Arial Rounded MT Bold" panose="020F0704030504030204" pitchFamily="34" charset="0"/>
                <a:cs typeface="Arial Rounded MT Bold" panose="020F0704030504030204" pitchFamily="34" charset="0"/>
              </a:rPr>
              <a:t>– </a:t>
            </a:r>
            <a:r>
              <a:rPr lang="id-ID" altLang="id-ID" sz="2000">
                <a:latin typeface="Arial Rounded MT Bold" panose="020F0704030504030204" pitchFamily="34" charset="0"/>
                <a:ea typeface="Arial Rounded MT Bold" panose="020F0704030504030204" pitchFamily="34" charset="0"/>
                <a:cs typeface="Arial Rounded MT Bold" panose="020F0704030504030204" pitchFamily="34" charset="0"/>
              </a:rPr>
              <a:t>efektivitas operational.</a:t>
            </a:r>
          </a:p>
          <a:p>
            <a:pPr marL="755650" lvl="1">
              <a:spcBef>
                <a:spcPts val="638"/>
              </a:spcBef>
              <a:buClr>
                <a:srgbClr val="FF6633"/>
              </a:buClr>
              <a:tabLst>
                <a:tab pos="354013" algn="l"/>
                <a:tab pos="355600" algn="l"/>
              </a:tabLst>
            </a:pPr>
            <a:r>
              <a:rPr lang="id-ID" altLang="id-ID" sz="2000">
                <a:latin typeface="Arial Rounded MT Bold" panose="020F0704030504030204" pitchFamily="34" charset="0"/>
                <a:ea typeface="Arial Rounded MT Bold" panose="020F0704030504030204" pitchFamily="34" charset="0"/>
                <a:cs typeface="Arial Rounded MT Bold" panose="020F0704030504030204" pitchFamily="34" charset="0"/>
              </a:rPr>
              <a:t>Strategi tingkat bisnis	– persaingan bisnis secara menyeluruh</a:t>
            </a:r>
          </a:p>
          <a:p>
            <a:pPr marL="755650" lvl="1">
              <a:spcBef>
                <a:spcPts val="600"/>
              </a:spcBef>
              <a:buClr>
                <a:srgbClr val="FF6633"/>
              </a:buClr>
              <a:tabLst>
                <a:tab pos="354013" algn="l"/>
                <a:tab pos="355600" algn="l"/>
              </a:tabLst>
            </a:pPr>
            <a:r>
              <a:rPr lang="id-ID" altLang="id-ID" sz="2000">
                <a:latin typeface="Arial Rounded MT Bold" panose="020F0704030504030204" pitchFamily="34" charset="0"/>
                <a:ea typeface="Arial Rounded MT Bold" panose="020F0704030504030204" pitchFamily="34" charset="0"/>
                <a:cs typeface="Arial Rounded MT Bold" panose="020F0704030504030204" pitchFamily="34" charset="0"/>
              </a:rPr>
              <a:t>Strategi tingkat korporat – memaksimumkan profitabilitas dan  pertumbuhan profit.</a:t>
            </a:r>
          </a:p>
          <a:p>
            <a:pPr marL="755650" lvl="1">
              <a:spcBef>
                <a:spcPts val="600"/>
              </a:spcBef>
              <a:buClr>
                <a:srgbClr val="FF6633"/>
              </a:buClr>
              <a:tabLst>
                <a:tab pos="354013" algn="l"/>
                <a:tab pos="355600" algn="l"/>
              </a:tabLst>
            </a:pPr>
            <a:r>
              <a:rPr lang="id-ID" altLang="id-ID" sz="2000">
                <a:latin typeface="Arial Rounded MT Bold" panose="020F0704030504030204" pitchFamily="34" charset="0"/>
                <a:ea typeface="Arial Rounded MT Bold" panose="020F0704030504030204" pitchFamily="34" charset="0"/>
                <a:cs typeface="Arial Rounded MT Bold" panose="020F0704030504030204" pitchFamily="34" charset="0"/>
              </a:rPr>
              <a:t>Strategi global – ekspansi dan bertumbuh pada aras global.</a:t>
            </a:r>
          </a:p>
          <a:p>
            <a:pPr marL="755650" lvl="1">
              <a:spcBef>
                <a:spcPts val="600"/>
              </a:spcBef>
              <a:buClr>
                <a:srgbClr val="FF6633"/>
              </a:buClr>
              <a:buFont typeface="Arial" panose="020B0604020202020204" pitchFamily="34" charset="0"/>
              <a:buNone/>
              <a:tabLst>
                <a:tab pos="354013" algn="l"/>
                <a:tab pos="355600" algn="l"/>
              </a:tabLst>
            </a:pPr>
            <a:r>
              <a:rPr lang="id-ID" altLang="id-ID">
                <a:solidFill>
                  <a:srgbClr val="0000CC"/>
                </a:solidFill>
                <a:latin typeface="Arial Rounded MT Bold" panose="020F0704030504030204" pitchFamily="34" charset="0"/>
                <a:ea typeface="Arial Rounded MT Bold" panose="020F0704030504030204" pitchFamily="34" charset="0"/>
                <a:cs typeface="Arial Rounded MT Bold" panose="020F0704030504030204" pitchFamily="34" charset="0"/>
              </a:rPr>
              <a:t>Analisis SWOT akan dielaborasi lagi pada Bab2 berikutnya</a:t>
            </a:r>
            <a:endParaRPr lang="id-ID" altLang="id-ID">
              <a:latin typeface="Arial Rounded MT Bold" panose="020F0704030504030204" pitchFamily="34" charset="0"/>
              <a:ea typeface="Arial Rounded MT Bold" panose="020F0704030504030204" pitchFamily="34" charset="0"/>
              <a:cs typeface="Arial Rounded MT Bold" panose="020F0704030504030204" pitchFamily="34" charset="0"/>
            </a:endParaRPr>
          </a:p>
        </p:txBody>
      </p:sp>
    </p:spTree>
  </p:cSld>
  <p:clrMapOvr>
    <a:masterClrMapping/>
  </p:clrMapOvr>
  <p:transition>
    <p:zoom/>
  </p:transition>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9" name="Rectangle 2">
            <a:extLst>
              <a:ext uri="{FF2B5EF4-FFF2-40B4-BE49-F238E27FC236}">
                <a16:creationId xmlns:a16="http://schemas.microsoft.com/office/drawing/2014/main" id="{FD5A7389-E74D-4136-BC01-D9A121E58229}"/>
              </a:ext>
            </a:extLst>
          </p:cNvPr>
          <p:cNvSpPr>
            <a:spLocks noGrp="1" noChangeArrowheads="1"/>
          </p:cNvSpPr>
          <p:nvPr>
            <p:ph type="title"/>
          </p:nvPr>
        </p:nvSpPr>
        <p:spPr>
          <a:xfrm>
            <a:off x="457200" y="685800"/>
            <a:ext cx="8229600" cy="1143000"/>
          </a:xfrm>
        </p:spPr>
        <p:txBody>
          <a:bodyPr rtlCol="0">
            <a:normAutofit fontScale="90000"/>
          </a:bodyPr>
          <a:lstStyle/>
          <a:p>
            <a:pPr eaLnBrk="1" fontAlgn="auto" hangingPunct="1">
              <a:lnSpc>
                <a:spcPct val="93000"/>
              </a:lnSpc>
              <a:spcBef>
                <a:spcPts val="388"/>
              </a:spcBef>
              <a:spcAft>
                <a:spcPts val="0"/>
              </a:spcAft>
              <a:buSzPct val="34000"/>
              <a:defRPr/>
            </a:pPr>
            <a:r>
              <a:rPr lang="id-ID" sz="4000" dirty="0">
                <a:solidFill>
                  <a:srgbClr val="0000CC"/>
                </a:solidFill>
              </a:rPr>
              <a:t>Pimpinan/</a:t>
            </a:r>
            <a:r>
              <a:rPr lang="en-US" sz="4000" dirty="0" err="1">
                <a:solidFill>
                  <a:srgbClr val="0000CC"/>
                </a:solidFill>
              </a:rPr>
              <a:t>pengurus</a:t>
            </a:r>
            <a:r>
              <a:rPr lang="en-US" sz="4000" dirty="0">
                <a:solidFill>
                  <a:srgbClr val="0000CC"/>
                </a:solidFill>
              </a:rPr>
              <a:t> </a:t>
            </a:r>
            <a:r>
              <a:rPr lang="en-US" sz="4000" dirty="0" err="1">
                <a:solidFill>
                  <a:srgbClr val="0000CC"/>
                </a:solidFill>
              </a:rPr>
              <a:t>organisasi</a:t>
            </a:r>
            <a:r>
              <a:rPr lang="en-US" sz="4000" dirty="0">
                <a:solidFill>
                  <a:srgbClr val="0000CC"/>
                </a:solidFill>
              </a:rPr>
              <a:t> dalam proses </a:t>
            </a:r>
            <a:r>
              <a:rPr lang="en-US" sz="4000" dirty="0" err="1">
                <a:solidFill>
                  <a:srgbClr val="0000CC"/>
                </a:solidFill>
              </a:rPr>
              <a:t>manajemen</a:t>
            </a:r>
            <a:r>
              <a:rPr lang="en-US" sz="4000" dirty="0">
                <a:solidFill>
                  <a:srgbClr val="0000CC"/>
                </a:solidFill>
              </a:rPr>
              <a:t> </a:t>
            </a:r>
            <a:r>
              <a:rPr lang="en-US" sz="4000" dirty="0" err="1">
                <a:solidFill>
                  <a:srgbClr val="0000CC"/>
                </a:solidFill>
              </a:rPr>
              <a:t>strategik</a:t>
            </a:r>
            <a:endParaRPr lang="en-US" altLang="id-ID" sz="3800" dirty="0">
              <a:solidFill>
                <a:srgbClr val="0000CC"/>
              </a:solidFill>
            </a:endParaRPr>
          </a:p>
        </p:txBody>
      </p:sp>
      <p:sp>
        <p:nvSpPr>
          <p:cNvPr id="24579" name="Rectangle 3">
            <a:extLst>
              <a:ext uri="{FF2B5EF4-FFF2-40B4-BE49-F238E27FC236}">
                <a16:creationId xmlns:a16="http://schemas.microsoft.com/office/drawing/2014/main" id="{F5351DB5-5B57-4729-BBFC-A275C551DF3E}"/>
              </a:ext>
            </a:extLst>
          </p:cNvPr>
          <p:cNvSpPr>
            <a:spLocks noGrp="1"/>
          </p:cNvSpPr>
          <p:nvPr>
            <p:ph idx="1"/>
          </p:nvPr>
        </p:nvSpPr>
        <p:spPr>
          <a:xfrm>
            <a:off x="457200" y="2171700"/>
            <a:ext cx="8534400" cy="3429000"/>
          </a:xfrm>
        </p:spPr>
        <p:txBody>
          <a:bodyPr/>
          <a:lstStyle/>
          <a:p>
            <a:pPr eaLnBrk="1" hangingPunct="1">
              <a:lnSpc>
                <a:spcPct val="80000"/>
              </a:lnSpc>
              <a:buFontTx/>
              <a:buNone/>
            </a:pPr>
            <a:endParaRPr lang="en-US" altLang="id-ID" sz="1100"/>
          </a:p>
          <a:p>
            <a:pPr eaLnBrk="1" hangingPunct="1">
              <a:lnSpc>
                <a:spcPct val="80000"/>
              </a:lnSpc>
            </a:pPr>
            <a:r>
              <a:rPr lang="id-ID" altLang="id-ID" sz="2800">
                <a:solidFill>
                  <a:srgbClr val="7030A0"/>
                </a:solidFill>
              </a:rPr>
              <a:t>Pengurus organisasi bisnis harus f</a:t>
            </a:r>
            <a:r>
              <a:rPr lang="en-US" altLang="id-ID" sz="2800">
                <a:solidFill>
                  <a:srgbClr val="7030A0"/>
                </a:solidFill>
              </a:rPr>
              <a:t>o</a:t>
            </a:r>
            <a:r>
              <a:rPr lang="id-ID" altLang="id-ID" sz="2800">
                <a:solidFill>
                  <a:srgbClr val="7030A0"/>
                </a:solidFill>
              </a:rPr>
              <a:t>k</a:t>
            </a:r>
            <a:r>
              <a:rPr lang="en-US" altLang="id-ID" sz="2800">
                <a:solidFill>
                  <a:srgbClr val="7030A0"/>
                </a:solidFill>
              </a:rPr>
              <a:t>us </a:t>
            </a:r>
            <a:r>
              <a:rPr lang="id-ID" altLang="id-ID" sz="2800">
                <a:solidFill>
                  <a:srgbClr val="7030A0"/>
                </a:solidFill>
              </a:rPr>
              <a:t>kepada proses dan hasil</a:t>
            </a:r>
            <a:endParaRPr lang="en-US" altLang="id-ID" sz="2800">
              <a:solidFill>
                <a:srgbClr val="7030A0"/>
              </a:solidFill>
            </a:endParaRPr>
          </a:p>
          <a:p>
            <a:pPr eaLnBrk="1" hangingPunct="1">
              <a:lnSpc>
                <a:spcPct val="80000"/>
              </a:lnSpc>
            </a:pPr>
            <a:r>
              <a:rPr lang="id-ID" altLang="id-ID" sz="2800">
                <a:solidFill>
                  <a:srgbClr val="7030A0"/>
                </a:solidFill>
              </a:rPr>
              <a:t>Gunakan penalaran induktif</a:t>
            </a:r>
            <a:endParaRPr lang="en-US" altLang="id-ID" sz="2800">
              <a:solidFill>
                <a:srgbClr val="7030A0"/>
              </a:solidFill>
            </a:endParaRPr>
          </a:p>
          <a:p>
            <a:pPr eaLnBrk="1" hangingPunct="1">
              <a:lnSpc>
                <a:spcPct val="80000"/>
              </a:lnSpc>
            </a:pPr>
            <a:r>
              <a:rPr lang="id-ID" altLang="id-ID" sz="2800">
                <a:solidFill>
                  <a:srgbClr val="7030A0"/>
                </a:solidFill>
              </a:rPr>
              <a:t>Kembangkan gambaran yang kompleks ttg fenomena yg sedang diteliti </a:t>
            </a:r>
            <a:r>
              <a:rPr lang="en-US" altLang="id-ID" sz="2800">
                <a:solidFill>
                  <a:srgbClr val="7030A0"/>
                </a:solidFill>
              </a:rPr>
              <a:t>(</a:t>
            </a:r>
            <a:r>
              <a:rPr lang="id-ID" altLang="id-ID" sz="2800">
                <a:solidFill>
                  <a:srgbClr val="7030A0"/>
                </a:solidFill>
              </a:rPr>
              <a:t>kaji banyak ide, dengan partisipan dan tempat yang terbatas dan sedikit). </a:t>
            </a:r>
            <a:endParaRPr lang="en-US" altLang="id-ID" sz="2800">
              <a:solidFill>
                <a:srgbClr val="7030A0"/>
              </a:solidFill>
            </a:endParaRPr>
          </a:p>
          <a:p>
            <a:pPr eaLnBrk="1" hangingPunct="1">
              <a:lnSpc>
                <a:spcPct val="80000"/>
              </a:lnSpc>
            </a:pPr>
            <a:r>
              <a:rPr lang="en-US" altLang="id-ID" sz="2800">
                <a:solidFill>
                  <a:srgbClr val="7030A0"/>
                </a:solidFill>
              </a:rPr>
              <a:t>Dis</a:t>
            </a:r>
            <a:r>
              <a:rPr lang="id-ID" altLang="id-ID" sz="2800">
                <a:solidFill>
                  <a:srgbClr val="7030A0"/>
                </a:solidFill>
              </a:rPr>
              <a:t>kusikan dalam konteks fenomena</a:t>
            </a:r>
            <a:endParaRPr lang="en-US" altLang="id-ID" sz="2800">
              <a:solidFill>
                <a:srgbClr val="7030A0"/>
              </a:solidFill>
            </a:endParaRPr>
          </a:p>
          <a:p>
            <a:pPr eaLnBrk="1" hangingPunct="1">
              <a:lnSpc>
                <a:spcPct val="80000"/>
              </a:lnSpc>
            </a:pPr>
            <a:r>
              <a:rPr lang="id-ID" altLang="id-ID" sz="2800">
                <a:solidFill>
                  <a:srgbClr val="7030A0"/>
                </a:solidFill>
              </a:rPr>
              <a:t>Ikuti </a:t>
            </a:r>
            <a:r>
              <a:rPr lang="en-US" altLang="id-ID" sz="2800">
                <a:solidFill>
                  <a:srgbClr val="7030A0"/>
                </a:solidFill>
              </a:rPr>
              <a:t> “</a:t>
            </a:r>
            <a:r>
              <a:rPr lang="id-ID" altLang="id-ID" sz="2800">
                <a:solidFill>
                  <a:srgbClr val="7030A0"/>
                </a:solidFill>
              </a:rPr>
              <a:t>metode ilmiah</a:t>
            </a:r>
            <a:r>
              <a:rPr lang="en-US" altLang="id-ID" sz="2800">
                <a:solidFill>
                  <a:srgbClr val="7030A0"/>
                </a:solidFill>
              </a:rPr>
              <a:t>”</a:t>
            </a:r>
            <a:r>
              <a:rPr lang="id-ID" altLang="id-ID" sz="2800">
                <a:solidFill>
                  <a:srgbClr val="7030A0"/>
                </a:solidFill>
              </a:rPr>
              <a:t>: masalah, pertanyaan</a:t>
            </a:r>
            <a:r>
              <a:rPr lang="id-ID" altLang="id-ID" sz="2400">
                <a:solidFill>
                  <a:srgbClr val="7030A0"/>
                </a:solidFill>
              </a:rPr>
              <a:t>, metode, hasil </a:t>
            </a:r>
            <a:endParaRPr lang="en-US" altLang="id-ID" sz="2400">
              <a:solidFill>
                <a:srgbClr val="7030A0"/>
              </a:solidFill>
            </a:endParaRPr>
          </a:p>
        </p:txBody>
      </p:sp>
    </p:spTree>
  </p:cSld>
  <p:clrMapOvr>
    <a:masterClrMapping/>
  </p:clrMapOvr>
  <p:transition>
    <p:zoom/>
  </p:transition>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2" name="object 171">
            <a:extLst>
              <a:ext uri="{FF2B5EF4-FFF2-40B4-BE49-F238E27FC236}">
                <a16:creationId xmlns:a16="http://schemas.microsoft.com/office/drawing/2014/main" id="{EBD8E053-0CE2-4988-9813-4233CB2FC29B}"/>
              </a:ext>
            </a:extLst>
          </p:cNvPr>
          <p:cNvSpPr txBox="1">
            <a:spLocks/>
          </p:cNvSpPr>
          <p:nvPr/>
        </p:nvSpPr>
        <p:spPr bwMode="auto">
          <a:xfrm>
            <a:off x="533400" y="415925"/>
            <a:ext cx="7848600" cy="136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3335" rIns="0" bIns="0" anchor="ctr">
            <a:spAutoFit/>
          </a:bodyPr>
          <a:lstStyle>
            <a:lvl1pPr marL="127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ts val="100"/>
              </a:spcBef>
              <a:buFontTx/>
              <a:buNone/>
            </a:pPr>
            <a:r>
              <a:rPr kumimoji="0" lang="id-ID" altLang="id-ID" sz="4400">
                <a:solidFill>
                  <a:srgbClr val="FF6633"/>
                </a:solidFill>
              </a:rPr>
              <a:t>Permasalahan berkaitan dengan</a:t>
            </a:r>
            <a:br>
              <a:rPr kumimoji="0" lang="id-ID" altLang="id-ID" sz="4400">
                <a:solidFill>
                  <a:srgbClr val="FF6633"/>
                </a:solidFill>
              </a:rPr>
            </a:br>
            <a:r>
              <a:rPr kumimoji="0" lang="en-US" altLang="id-ID" sz="4400">
                <a:solidFill>
                  <a:srgbClr val="FF6633"/>
                </a:solidFill>
              </a:rPr>
              <a:t>Pengurus Perusahaan</a:t>
            </a:r>
            <a:endParaRPr kumimoji="0" lang="en-US" altLang="id-ID" sz="4400"/>
          </a:p>
        </p:txBody>
      </p:sp>
      <p:sp>
        <p:nvSpPr>
          <p:cNvPr id="25603" name="Content Placeholder 2">
            <a:extLst>
              <a:ext uri="{FF2B5EF4-FFF2-40B4-BE49-F238E27FC236}">
                <a16:creationId xmlns:a16="http://schemas.microsoft.com/office/drawing/2014/main" id="{9216CB62-EFF4-461F-98DF-246DA791F5F1}"/>
              </a:ext>
            </a:extLst>
          </p:cNvPr>
          <p:cNvSpPr>
            <a:spLocks noGrp="1"/>
          </p:cNvSpPr>
          <p:nvPr>
            <p:ph idx="1"/>
          </p:nvPr>
        </p:nvSpPr>
        <p:spPr>
          <a:xfrm>
            <a:off x="457200" y="1905000"/>
            <a:ext cx="8229600" cy="4525963"/>
          </a:xfrm>
        </p:spPr>
        <p:txBody>
          <a:bodyPr/>
          <a:lstStyle/>
          <a:p>
            <a:pPr marL="0" indent="0">
              <a:lnSpc>
                <a:spcPct val="125000"/>
              </a:lnSpc>
              <a:spcBef>
                <a:spcPct val="0"/>
              </a:spcBef>
              <a:buFont typeface="Arial" panose="020B0604020202020204" pitchFamily="34" charset="0"/>
              <a:buNone/>
            </a:pPr>
            <a:r>
              <a:rPr lang="en-US" altLang="id-ID" b="1">
                <a:cs typeface="Times New Roman" panose="02020603050405020304" pitchFamily="18" charset="0"/>
              </a:rPr>
              <a:t>CHIEF EXECUTIVE OFFICER (CEO)</a:t>
            </a:r>
          </a:p>
          <a:p>
            <a:pPr marL="0" indent="0">
              <a:lnSpc>
                <a:spcPct val="125000"/>
              </a:lnSpc>
              <a:spcBef>
                <a:spcPct val="0"/>
              </a:spcBef>
            </a:pPr>
            <a:r>
              <a:rPr lang="en-US" altLang="id-ID" sz="2800">
                <a:cs typeface="Times New Roman" panose="02020603050405020304" pitchFamily="18" charset="0"/>
              </a:rPr>
              <a:t>On-the-job consumption: keinginan akan status, kuasa, keamanan, dan income. Dengan posisi dan kuasanya, CEO dapat mengontrol dana perusahaan untuk memenuhi keinginan pribadi. </a:t>
            </a:r>
          </a:p>
          <a:p>
            <a:pPr marL="0" indent="0">
              <a:lnSpc>
                <a:spcPct val="125000"/>
              </a:lnSpc>
              <a:spcBef>
                <a:spcPct val="0"/>
              </a:spcBef>
            </a:pPr>
            <a:r>
              <a:rPr lang="en-US" altLang="id-ID" sz="2800">
                <a:cs typeface="Times New Roman" panose="02020603050405020304" pitchFamily="18" charset="0"/>
              </a:rPr>
              <a:t>Bayaran yang sangat mahal bagi para manajer.</a:t>
            </a:r>
          </a:p>
          <a:p>
            <a:pPr marL="0" indent="0">
              <a:lnSpc>
                <a:spcPct val="125000"/>
              </a:lnSpc>
              <a:spcBef>
                <a:spcPct val="0"/>
              </a:spcBef>
            </a:pPr>
            <a:r>
              <a:rPr lang="en-US" altLang="id-ID" sz="2800">
                <a:cs typeface="Times New Roman" panose="02020603050405020304" pitchFamily="18" charset="0"/>
              </a:rPr>
              <a:t>Keinginan membangun kerajaan; Membeli banyak perusahaan; Meningkatkan status, kuasa, income. </a:t>
            </a:r>
          </a:p>
          <a:p>
            <a:pPr marL="0" indent="0"/>
            <a:endParaRPr lang="id-ID" altLang="id-ID"/>
          </a:p>
        </p:txBody>
      </p:sp>
    </p:spTree>
  </p:cSld>
  <p:clrMapOvr>
    <a:masterClrMapping/>
  </p:clrMapOvr>
  <p:transition>
    <p:zoom/>
  </p:transition>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6" name="Rectangle 3">
            <a:extLst>
              <a:ext uri="{FF2B5EF4-FFF2-40B4-BE49-F238E27FC236}">
                <a16:creationId xmlns:a16="http://schemas.microsoft.com/office/drawing/2014/main" id="{BC97EE76-2BC8-418C-8692-F2278F690F6B}"/>
              </a:ext>
            </a:extLst>
          </p:cNvPr>
          <p:cNvSpPr>
            <a:spLocks noGrp="1"/>
          </p:cNvSpPr>
          <p:nvPr>
            <p:ph idx="1"/>
          </p:nvPr>
        </p:nvSpPr>
        <p:spPr>
          <a:xfrm>
            <a:off x="533400" y="1676400"/>
            <a:ext cx="7848600" cy="3810000"/>
          </a:xfrm>
        </p:spPr>
        <p:txBody>
          <a:bodyPr/>
          <a:lstStyle/>
          <a:p>
            <a:pPr marL="127000">
              <a:lnSpc>
                <a:spcPct val="125000"/>
              </a:lnSpc>
              <a:spcBef>
                <a:spcPct val="0"/>
              </a:spcBef>
            </a:pPr>
            <a:r>
              <a:rPr lang="en-US" altLang="id-ID" sz="2400" b="1">
                <a:cs typeface="Times New Roman" panose="02020603050405020304" pitchFamily="18" charset="0"/>
              </a:rPr>
              <a:t>BOARD OF DIRECTORS (BOD) </a:t>
            </a:r>
          </a:p>
          <a:p>
            <a:pPr marL="127000">
              <a:lnSpc>
                <a:spcPct val="125000"/>
              </a:lnSpc>
              <a:spcBef>
                <a:spcPct val="0"/>
              </a:spcBef>
              <a:buFont typeface="Calibri" panose="020F0502020204030204" pitchFamily="34" charset="0"/>
              <a:buAutoNum type="alphaLcParenR"/>
            </a:pPr>
            <a:r>
              <a:rPr lang="en-US" altLang="id-ID" sz="2400">
                <a:cs typeface="Times New Roman" panose="02020603050405020304" pitchFamily="18" charset="0"/>
              </a:rPr>
              <a:t>Mengamankan kepentingan pemegang saham. </a:t>
            </a:r>
          </a:p>
          <a:p>
            <a:pPr marL="127000">
              <a:lnSpc>
                <a:spcPct val="125000"/>
              </a:lnSpc>
              <a:spcBef>
                <a:spcPct val="0"/>
              </a:spcBef>
              <a:buFont typeface="Calibri" panose="020F0502020204030204" pitchFamily="34" charset="0"/>
              <a:buAutoNum type="alphaLcParenR"/>
            </a:pPr>
            <a:r>
              <a:rPr lang="en-US" altLang="id-ID" sz="2400">
                <a:cs typeface="Times New Roman" panose="02020603050405020304" pitchFamily="18" charset="0"/>
              </a:rPr>
              <a:t>Dipilih langsung oleh pemegang saham.</a:t>
            </a:r>
          </a:p>
          <a:p>
            <a:pPr marL="127000">
              <a:lnSpc>
                <a:spcPct val="125000"/>
              </a:lnSpc>
              <a:spcBef>
                <a:spcPct val="0"/>
              </a:spcBef>
              <a:buFont typeface="Calibri" panose="020F0502020204030204" pitchFamily="34" charset="0"/>
              <a:buAutoNum type="alphaLcParenR"/>
            </a:pPr>
            <a:r>
              <a:rPr lang="en-US" altLang="id-ID" sz="2400">
                <a:cs typeface="Times New Roman" panose="02020603050405020304" pitchFamily="18" charset="0"/>
              </a:rPr>
              <a:t>Secara hukum turut bertanggung jawab atas tindakan perusahaan. </a:t>
            </a:r>
          </a:p>
          <a:p>
            <a:pPr marL="127000">
              <a:lnSpc>
                <a:spcPct val="125000"/>
              </a:lnSpc>
              <a:spcBef>
                <a:spcPct val="0"/>
              </a:spcBef>
              <a:buFont typeface="Calibri" panose="020F0502020204030204" pitchFamily="34" charset="0"/>
              <a:buAutoNum type="alphaLcParenR"/>
            </a:pPr>
            <a:r>
              <a:rPr lang="en-US" altLang="id-ID" sz="2400">
                <a:cs typeface="Times New Roman" panose="02020603050405020304" pitchFamily="18" charset="0"/>
              </a:rPr>
              <a:t>Posisi paling tinggi pada strukstur organisasi dan memungkinkan mengawasi keputusan-keputusan manajemen.</a:t>
            </a:r>
          </a:p>
          <a:p>
            <a:pPr marL="127000">
              <a:lnSpc>
                <a:spcPct val="125000"/>
              </a:lnSpc>
              <a:spcBef>
                <a:spcPct val="0"/>
              </a:spcBef>
              <a:buFont typeface="Calibri" panose="020F0502020204030204" pitchFamily="34" charset="0"/>
              <a:buAutoNum type="alphaLcParenR"/>
            </a:pPr>
            <a:r>
              <a:rPr lang="en-US" altLang="id-ID" sz="2400">
                <a:cs typeface="Times New Roman" panose="02020603050405020304" pitchFamily="18" charset="0"/>
              </a:rPr>
              <a:t>Berwenang menerima atau menolak putusan manajemen. </a:t>
            </a:r>
          </a:p>
        </p:txBody>
      </p:sp>
      <p:sp>
        <p:nvSpPr>
          <p:cNvPr id="26627" name="object 171">
            <a:extLst>
              <a:ext uri="{FF2B5EF4-FFF2-40B4-BE49-F238E27FC236}">
                <a16:creationId xmlns:a16="http://schemas.microsoft.com/office/drawing/2014/main" id="{F5CE01F8-28AB-44F5-A6DD-F0A9D3FF37DA}"/>
              </a:ext>
            </a:extLst>
          </p:cNvPr>
          <p:cNvSpPr txBox="1">
            <a:spLocks/>
          </p:cNvSpPr>
          <p:nvPr/>
        </p:nvSpPr>
        <p:spPr bwMode="auto">
          <a:xfrm>
            <a:off x="342900" y="381000"/>
            <a:ext cx="8458200" cy="1135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3335" rIns="0" bIns="0" anchor="ctr">
            <a:spAutoFit/>
          </a:bodyPr>
          <a:lstStyle>
            <a:lvl1pPr marL="127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ts val="100"/>
              </a:spcBef>
              <a:buFontTx/>
              <a:buNone/>
            </a:pPr>
            <a:r>
              <a:rPr kumimoji="0" lang="fi-FI" altLang="id-ID" sz="3600">
                <a:solidFill>
                  <a:srgbClr val="FF6633"/>
                </a:solidFill>
              </a:rPr>
              <a:t>Mekanisme Pengawasan</a:t>
            </a:r>
            <a:r>
              <a:rPr kumimoji="0" lang="id-ID" altLang="id-ID" sz="3600">
                <a:solidFill>
                  <a:srgbClr val="FF6633"/>
                </a:solidFill>
              </a:rPr>
              <a:t> </a:t>
            </a:r>
          </a:p>
          <a:p>
            <a:pPr algn="ctr">
              <a:spcBef>
                <a:spcPts val="100"/>
              </a:spcBef>
              <a:buFontTx/>
              <a:buNone/>
            </a:pPr>
            <a:r>
              <a:rPr kumimoji="0" lang="fi-FI" altLang="id-ID" sz="3600">
                <a:solidFill>
                  <a:srgbClr val="FF6633"/>
                </a:solidFill>
              </a:rPr>
              <a:t>Pengurus Perusahaan (1)</a:t>
            </a:r>
            <a:endParaRPr kumimoji="0" lang="fi-FI" altLang="id-ID" sz="3600"/>
          </a:p>
        </p:txBody>
      </p:sp>
    </p:spTree>
  </p:cSld>
  <p:clrMapOvr>
    <a:masterClrMapping/>
  </p:clrMapOvr>
  <p:transition>
    <p:zoom/>
  </p:transition>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50" name="Rectangle 4">
            <a:extLst>
              <a:ext uri="{FF2B5EF4-FFF2-40B4-BE49-F238E27FC236}">
                <a16:creationId xmlns:a16="http://schemas.microsoft.com/office/drawing/2014/main" id="{392FAD00-E500-4637-B2E4-B7C7D1E428E8}"/>
              </a:ext>
            </a:extLst>
          </p:cNvPr>
          <p:cNvSpPr>
            <a:spLocks noGrp="1"/>
          </p:cNvSpPr>
          <p:nvPr>
            <p:ph type="title"/>
          </p:nvPr>
        </p:nvSpPr>
        <p:spPr>
          <a:xfrm>
            <a:off x="457200" y="533400"/>
            <a:ext cx="8229600" cy="1143000"/>
          </a:xfrm>
        </p:spPr>
        <p:txBody>
          <a:bodyPr/>
          <a:lstStyle/>
          <a:p>
            <a:pPr eaLnBrk="1" hangingPunct="1"/>
            <a:r>
              <a:rPr lang="en-US" altLang="id-ID" sz="4000">
                <a:solidFill>
                  <a:srgbClr val="FF6633"/>
                </a:solidFill>
              </a:rPr>
              <a:t>Mekanisme Pengawasan</a:t>
            </a:r>
            <a:br>
              <a:rPr lang="en-US" altLang="id-ID" sz="4000">
                <a:solidFill>
                  <a:srgbClr val="FF6633"/>
                </a:solidFill>
              </a:rPr>
            </a:br>
            <a:r>
              <a:rPr lang="en-US" altLang="id-ID" sz="4000">
                <a:solidFill>
                  <a:srgbClr val="FF6633"/>
                </a:solidFill>
              </a:rPr>
              <a:t>Pengurus Perusahaan (2)</a:t>
            </a:r>
            <a:endParaRPr lang="en-US" altLang="id-ID" sz="3800" b="1">
              <a:solidFill>
                <a:srgbClr val="7030A0"/>
              </a:solidFill>
            </a:endParaRPr>
          </a:p>
        </p:txBody>
      </p:sp>
      <p:sp>
        <p:nvSpPr>
          <p:cNvPr id="27651" name="Rectangle 2">
            <a:extLst>
              <a:ext uri="{FF2B5EF4-FFF2-40B4-BE49-F238E27FC236}">
                <a16:creationId xmlns:a16="http://schemas.microsoft.com/office/drawing/2014/main" id="{562353F5-3D3F-4731-B651-1B5C19223E94}"/>
              </a:ext>
            </a:extLst>
          </p:cNvPr>
          <p:cNvSpPr>
            <a:spLocks noChangeArrowheads="1"/>
          </p:cNvSpPr>
          <p:nvPr/>
        </p:nvSpPr>
        <p:spPr bwMode="auto">
          <a:xfrm>
            <a:off x="228600" y="1947863"/>
            <a:ext cx="9067800" cy="4360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270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125000"/>
              </a:lnSpc>
              <a:spcBef>
                <a:spcPct val="0"/>
              </a:spcBef>
              <a:buFontTx/>
              <a:buNone/>
            </a:pPr>
            <a:r>
              <a:rPr lang="en-US" altLang="id-ID" sz="2800" b="1">
                <a:cs typeface="Times New Roman" panose="02020603050405020304" pitchFamily="18" charset="0"/>
              </a:rPr>
              <a:t>BOARD OF DIRECTORS (BOD) </a:t>
            </a:r>
          </a:p>
          <a:p>
            <a:pPr>
              <a:lnSpc>
                <a:spcPct val="125000"/>
              </a:lnSpc>
              <a:spcBef>
                <a:spcPct val="0"/>
              </a:spcBef>
              <a:buFont typeface="Calibri" panose="020F0502020204030204" pitchFamily="34" charset="0"/>
              <a:buAutoNum type="alphaLcParenR" startAt="6"/>
            </a:pPr>
            <a:r>
              <a:rPr lang="id-ID" altLang="id-ID" sz="2800">
                <a:cs typeface="Times New Roman" panose="02020603050405020304" pitchFamily="18" charset="0"/>
              </a:rPr>
              <a:t> </a:t>
            </a:r>
            <a:r>
              <a:rPr lang="en-US" altLang="id-ID" sz="2800">
                <a:cs typeface="Times New Roman" panose="02020603050405020304" pitchFamily="18" charset="0"/>
              </a:rPr>
              <a:t>Berwenang menerima, memecat, dan pemberian imbalan pimpinan perusahaan khususnya CEO.</a:t>
            </a:r>
          </a:p>
          <a:p>
            <a:pPr>
              <a:lnSpc>
                <a:spcPct val="125000"/>
              </a:lnSpc>
              <a:spcBef>
                <a:spcPct val="0"/>
              </a:spcBef>
              <a:buFont typeface="Calibri" panose="020F0502020204030204" pitchFamily="34" charset="0"/>
              <a:buAutoNum type="alphaLcParenR" startAt="6"/>
            </a:pPr>
            <a:r>
              <a:rPr lang="id-ID" altLang="id-ID" sz="2800">
                <a:cs typeface="Times New Roman" panose="02020603050405020304" pitchFamily="18" charset="0"/>
              </a:rPr>
              <a:t> </a:t>
            </a:r>
            <a:r>
              <a:rPr lang="en-US" altLang="id-ID" sz="2800">
                <a:cs typeface="Times New Roman" panose="02020603050405020304" pitchFamily="18" charset="0"/>
              </a:rPr>
              <a:t>Umu</a:t>
            </a:r>
            <a:r>
              <a:rPr lang="id-ID" altLang="id-ID" sz="2800">
                <a:cs typeface="Times New Roman" panose="02020603050405020304" pitchFamily="18" charset="0"/>
              </a:rPr>
              <a:t>m</a:t>
            </a:r>
            <a:r>
              <a:rPr lang="en-US" altLang="id-ID" sz="2800">
                <a:cs typeface="Times New Roman" panose="02020603050405020304" pitchFamily="18" charset="0"/>
              </a:rPr>
              <a:t>mya BOD terdiri dari campuran orang luar dan orang dalam. Orang dalam terdiri dari karyawan senior seperti CEO. Mereka perlu ada di BOD karena memiliki informasi. Karena mereka full-timer, kepentingan sebagai BOD cenderung sama dengan manajemen.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698" name="Rectangle 3">
            <a:extLst>
              <a:ext uri="{FF2B5EF4-FFF2-40B4-BE49-F238E27FC236}">
                <a16:creationId xmlns:a16="http://schemas.microsoft.com/office/drawing/2014/main" id="{AE35862B-622A-4C61-B079-CF0802001D4F}"/>
              </a:ext>
            </a:extLst>
          </p:cNvPr>
          <p:cNvSpPr>
            <a:spLocks noGrp="1"/>
          </p:cNvSpPr>
          <p:nvPr>
            <p:ph idx="1"/>
          </p:nvPr>
        </p:nvSpPr>
        <p:spPr>
          <a:xfrm>
            <a:off x="0" y="1614488"/>
            <a:ext cx="9144000" cy="5029200"/>
          </a:xfrm>
        </p:spPr>
        <p:txBody>
          <a:bodyPr/>
          <a:lstStyle/>
          <a:p>
            <a:pPr marL="127000">
              <a:lnSpc>
                <a:spcPct val="125000"/>
              </a:lnSpc>
              <a:spcBef>
                <a:spcPct val="0"/>
              </a:spcBef>
            </a:pPr>
            <a:r>
              <a:rPr lang="en-US" altLang="id-ID" sz="2800" b="1">
                <a:cs typeface="Times New Roman" panose="02020603050405020304" pitchFamily="18" charset="0"/>
              </a:rPr>
              <a:t>BOARD OF DIRECTORS (BOD) </a:t>
            </a:r>
          </a:p>
          <a:p>
            <a:pPr marL="127000">
              <a:lnSpc>
                <a:spcPct val="125000"/>
              </a:lnSpc>
              <a:spcBef>
                <a:spcPct val="0"/>
              </a:spcBef>
              <a:buFont typeface="Calibri" panose="020F0502020204030204" pitchFamily="34" charset="0"/>
              <a:buAutoNum type="alphaLcParenR" startAt="8"/>
            </a:pPr>
            <a:r>
              <a:rPr lang="en-US" altLang="id-ID" sz="2800">
                <a:cs typeface="Times New Roman" panose="02020603050405020304" pitchFamily="18" charset="0"/>
              </a:rPr>
              <a:t>Karena itu perlu adanya orang luar untuk objektivitas; mereka adalah part-timer dan umumnya memiliki posisi juga di perusahaan-perusahaan lain. </a:t>
            </a:r>
          </a:p>
          <a:p>
            <a:pPr marL="127000">
              <a:lnSpc>
                <a:spcPct val="125000"/>
              </a:lnSpc>
              <a:spcBef>
                <a:spcPct val="0"/>
              </a:spcBef>
              <a:buFont typeface="Calibri" panose="020F0502020204030204" pitchFamily="34" charset="0"/>
              <a:buAutoNum type="alphaLcParenR" startAt="8"/>
            </a:pPr>
            <a:r>
              <a:rPr lang="en-US" altLang="id-ID" sz="2800">
                <a:cs typeface="Times New Roman" panose="02020603050405020304" pitchFamily="18" charset="0"/>
              </a:rPr>
              <a:t>Sistem BOD sudah banyak dikritik karena umumnya didominasi oleh orang dalam. Seringkali BOD menjadi stempel dari manajemen. Apalagi bila CEO merangkap Ketua BOD. Dan sering anggota BOD didominasi CEO sendiri. </a:t>
            </a:r>
          </a:p>
        </p:txBody>
      </p:sp>
      <p:sp>
        <p:nvSpPr>
          <p:cNvPr id="29699" name="Rectangle 2">
            <a:extLst>
              <a:ext uri="{FF2B5EF4-FFF2-40B4-BE49-F238E27FC236}">
                <a16:creationId xmlns:a16="http://schemas.microsoft.com/office/drawing/2014/main" id="{76C4938C-40F4-47B5-AA10-2663EF7AC1F9}"/>
              </a:ext>
            </a:extLst>
          </p:cNvPr>
          <p:cNvSpPr>
            <a:spLocks noChangeArrowheads="1"/>
          </p:cNvSpPr>
          <p:nvPr/>
        </p:nvSpPr>
        <p:spPr bwMode="auto">
          <a:xfrm>
            <a:off x="1828800" y="228600"/>
            <a:ext cx="58674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id-ID">
                <a:solidFill>
                  <a:srgbClr val="FF6633"/>
                </a:solidFill>
                <a:latin typeface="Arial" panose="020B0604020202020204" pitchFamily="34" charset="0"/>
              </a:rPr>
              <a:t>Mekanisme Pengawasan</a:t>
            </a:r>
            <a:br>
              <a:rPr lang="en-US" altLang="id-ID">
                <a:solidFill>
                  <a:srgbClr val="FF6633"/>
                </a:solidFill>
                <a:latin typeface="Arial" panose="020B0604020202020204" pitchFamily="34" charset="0"/>
              </a:rPr>
            </a:br>
            <a:r>
              <a:rPr lang="en-US" altLang="id-ID">
                <a:solidFill>
                  <a:srgbClr val="FF6633"/>
                </a:solidFill>
                <a:latin typeface="Arial" panose="020B0604020202020204" pitchFamily="34" charset="0"/>
              </a:rPr>
              <a:t>Pengurus Perusahaan (</a:t>
            </a:r>
            <a:r>
              <a:rPr lang="id-ID" altLang="id-ID">
                <a:solidFill>
                  <a:srgbClr val="FF6633"/>
                </a:solidFill>
                <a:latin typeface="Arial" panose="020B0604020202020204" pitchFamily="34" charset="0"/>
              </a:rPr>
              <a:t>3</a:t>
            </a:r>
            <a:r>
              <a:rPr lang="en-US" altLang="id-ID">
                <a:solidFill>
                  <a:srgbClr val="FF6633"/>
                </a:solidFill>
                <a:latin typeface="Arial" panose="020B0604020202020204" pitchFamily="34" charset="0"/>
              </a:rPr>
              <a:t>)</a:t>
            </a:r>
            <a:endParaRPr lang="id-ID" altLang="id-ID" sz="3000">
              <a:latin typeface="Arial" panose="020B0604020202020204" pitchFamily="34" charset="0"/>
            </a:endParaRPr>
          </a:p>
        </p:txBody>
      </p:sp>
    </p:spTree>
  </p:cSld>
  <p:clrMapOvr>
    <a:masterClrMapping/>
  </p:clrMapOvr>
  <p:transition>
    <p:zoom/>
  </p:transition>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2" name="Rectangle 3">
            <a:extLst>
              <a:ext uri="{FF2B5EF4-FFF2-40B4-BE49-F238E27FC236}">
                <a16:creationId xmlns:a16="http://schemas.microsoft.com/office/drawing/2014/main" id="{6BFF0CD3-BC45-464D-96A9-BFD51BD8FA91}"/>
              </a:ext>
            </a:extLst>
          </p:cNvPr>
          <p:cNvSpPr>
            <a:spLocks noGrp="1"/>
          </p:cNvSpPr>
          <p:nvPr>
            <p:ph idx="1"/>
          </p:nvPr>
        </p:nvSpPr>
        <p:spPr>
          <a:xfrm>
            <a:off x="152400" y="1676400"/>
            <a:ext cx="8763000" cy="2895600"/>
          </a:xfrm>
        </p:spPr>
        <p:txBody>
          <a:bodyPr/>
          <a:lstStyle/>
          <a:p>
            <a:pPr marL="127000">
              <a:lnSpc>
                <a:spcPct val="125000"/>
              </a:lnSpc>
              <a:spcBef>
                <a:spcPct val="0"/>
              </a:spcBef>
            </a:pPr>
            <a:r>
              <a:rPr lang="en-US" altLang="id-ID" sz="2800" b="1">
                <a:cs typeface="Times New Roman" panose="02020603050405020304" pitchFamily="18" charset="0"/>
              </a:rPr>
              <a:t>BOARD OF DIRECTORS (BOD) </a:t>
            </a:r>
          </a:p>
          <a:p>
            <a:pPr marL="127000">
              <a:lnSpc>
                <a:spcPct val="125000"/>
              </a:lnSpc>
              <a:spcBef>
                <a:spcPct val="0"/>
              </a:spcBef>
              <a:buFont typeface="Calibri" panose="020F0502020204030204" pitchFamily="34" charset="0"/>
              <a:buAutoNum type="alphaLcParenR" startAt="10"/>
            </a:pPr>
            <a:r>
              <a:rPr lang="en-US" altLang="id-ID" sz="2800">
                <a:cs typeface="Times New Roman" panose="02020603050405020304" pitchFamily="18" charset="0"/>
              </a:rPr>
              <a:t>Akhir-akhir ini telah banyak BOD yang diajukan ke pengadilan oleh stockholders karena lalai menjalankan fungsi pengawasan. Juga makin banyak representasi lembaga keuangan yang duduk sebagai anggota BOD sehingga BOD semakin berfungsi baik. </a:t>
            </a:r>
          </a:p>
          <a:p>
            <a:pPr marL="127000">
              <a:lnSpc>
                <a:spcPct val="125000"/>
              </a:lnSpc>
              <a:spcBef>
                <a:spcPct val="0"/>
              </a:spcBef>
              <a:buFont typeface="Calibri" panose="020F0502020204030204" pitchFamily="34" charset="0"/>
              <a:buAutoNum type="alphaLcParenR" startAt="10"/>
            </a:pPr>
            <a:r>
              <a:rPr lang="en-US" altLang="id-ID" sz="2800">
                <a:cs typeface="Times New Roman" panose="02020603050405020304" pitchFamily="18" charset="0"/>
              </a:rPr>
              <a:t>Sudah makin banyak BOD yang menuntut independensi dari manajemen khususnya CEO. </a:t>
            </a:r>
          </a:p>
        </p:txBody>
      </p:sp>
      <p:sp>
        <p:nvSpPr>
          <p:cNvPr id="30723" name="Rectangle 2">
            <a:extLst>
              <a:ext uri="{FF2B5EF4-FFF2-40B4-BE49-F238E27FC236}">
                <a16:creationId xmlns:a16="http://schemas.microsoft.com/office/drawing/2014/main" id="{9775D866-2A40-4CD2-9F87-08E4495DB20F}"/>
              </a:ext>
            </a:extLst>
          </p:cNvPr>
          <p:cNvSpPr>
            <a:spLocks noChangeArrowheads="1"/>
          </p:cNvSpPr>
          <p:nvPr/>
        </p:nvSpPr>
        <p:spPr bwMode="auto">
          <a:xfrm>
            <a:off x="1905000" y="304800"/>
            <a:ext cx="56388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id-ID">
                <a:solidFill>
                  <a:srgbClr val="FF6633"/>
                </a:solidFill>
                <a:latin typeface="Arial" panose="020B0604020202020204" pitchFamily="34" charset="0"/>
              </a:rPr>
              <a:t>Mekanisme Pengawasan</a:t>
            </a:r>
            <a:br>
              <a:rPr lang="en-US" altLang="id-ID">
                <a:solidFill>
                  <a:srgbClr val="FF6633"/>
                </a:solidFill>
                <a:latin typeface="Arial" panose="020B0604020202020204" pitchFamily="34" charset="0"/>
              </a:rPr>
            </a:br>
            <a:r>
              <a:rPr lang="en-US" altLang="id-ID">
                <a:solidFill>
                  <a:srgbClr val="FF6633"/>
                </a:solidFill>
                <a:latin typeface="Arial" panose="020B0604020202020204" pitchFamily="34" charset="0"/>
              </a:rPr>
              <a:t>Pengurus Perusahaan (4)</a:t>
            </a:r>
            <a:endParaRPr lang="id-ID" altLang="id-ID" sz="3000">
              <a:latin typeface="Arial" panose="020B0604020202020204" pitchFamily="34" charset="0"/>
            </a:endParaRPr>
          </a:p>
        </p:txBody>
      </p:sp>
    </p:spTree>
  </p:cSld>
  <p:clrMapOvr>
    <a:masterClrMapping/>
  </p:clrMapOvr>
  <p:transition>
    <p:zoom/>
  </p:transition>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6" name="Rectangle 3">
            <a:extLst>
              <a:ext uri="{FF2B5EF4-FFF2-40B4-BE49-F238E27FC236}">
                <a16:creationId xmlns:a16="http://schemas.microsoft.com/office/drawing/2014/main" id="{D8E3900E-3BCB-47D8-B168-58511E373E2D}"/>
              </a:ext>
            </a:extLst>
          </p:cNvPr>
          <p:cNvSpPr>
            <a:spLocks noGrp="1"/>
          </p:cNvSpPr>
          <p:nvPr>
            <p:ph idx="1"/>
          </p:nvPr>
        </p:nvSpPr>
        <p:spPr>
          <a:xfrm>
            <a:off x="419100" y="1371600"/>
            <a:ext cx="8305800" cy="4572000"/>
          </a:xfrm>
        </p:spPr>
        <p:txBody>
          <a:bodyPr/>
          <a:lstStyle/>
          <a:p>
            <a:pPr marL="584200" indent="-457200">
              <a:lnSpc>
                <a:spcPct val="125000"/>
              </a:lnSpc>
              <a:spcBef>
                <a:spcPct val="0"/>
              </a:spcBef>
            </a:pPr>
            <a:r>
              <a:rPr lang="en-US" altLang="id-ID">
                <a:cs typeface="Times New Roman" panose="02020603050405020304" pitchFamily="18" charset="0"/>
              </a:rPr>
              <a:t>Selain gaji, manajer diberi hak membeli saham perusahaan dengan harga yang disepakati, dengan tujuan memotivasi manajer untuk meningkatkan nilai saham di mana mereka akan memperoleh laba. </a:t>
            </a:r>
          </a:p>
          <a:p>
            <a:pPr marL="584200" indent="-457200">
              <a:lnSpc>
                <a:spcPct val="125000"/>
              </a:lnSpc>
              <a:spcBef>
                <a:spcPct val="0"/>
              </a:spcBef>
            </a:pPr>
            <a:r>
              <a:rPr lang="en-US" altLang="id-ID">
                <a:cs typeface="Times New Roman" panose="02020603050405020304" pitchFamily="18" charset="0"/>
              </a:rPr>
              <a:t>Contoh SBC adalah Michael Eisner, CEO Walt Disney yang memperoleh laba sampai 197 M USD dalam waktu kurang dari 5 tahun. </a:t>
            </a:r>
          </a:p>
        </p:txBody>
      </p:sp>
      <p:sp>
        <p:nvSpPr>
          <p:cNvPr id="31747" name="object 171">
            <a:extLst>
              <a:ext uri="{FF2B5EF4-FFF2-40B4-BE49-F238E27FC236}">
                <a16:creationId xmlns:a16="http://schemas.microsoft.com/office/drawing/2014/main" id="{3077E759-5721-42A2-B265-56D5E73F3B90}"/>
              </a:ext>
            </a:extLst>
          </p:cNvPr>
          <p:cNvSpPr>
            <a:spLocks noGrp="1"/>
          </p:cNvSpPr>
          <p:nvPr>
            <p:ph type="title"/>
          </p:nvPr>
        </p:nvSpPr>
        <p:spPr>
          <a:xfrm>
            <a:off x="381000" y="606425"/>
            <a:ext cx="8686800" cy="692150"/>
          </a:xfrm>
        </p:spPr>
        <p:txBody>
          <a:bodyPr lIns="0" tIns="13335" rIns="0" bIns="0">
            <a:spAutoFit/>
          </a:bodyPr>
          <a:lstStyle/>
          <a:p>
            <a:pPr marL="12700">
              <a:spcBef>
                <a:spcPts val="100"/>
              </a:spcBef>
            </a:pPr>
            <a:r>
              <a:rPr lang="en-US" altLang="id-ID">
                <a:solidFill>
                  <a:srgbClr val="FF6633"/>
                </a:solidFill>
              </a:rPr>
              <a:t>Stock-Based Compensation (SBC) (1) </a:t>
            </a:r>
            <a:endParaRPr lang="id-ID" altLang="id-ID"/>
          </a:p>
        </p:txBody>
      </p:sp>
    </p:spTree>
  </p:cSld>
  <p:clrMapOvr>
    <a:masterClrMapping/>
  </p:clrMapOvr>
  <p:transition>
    <p:zoom/>
  </p:transition>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B17184D6-C3D0-4592-9BEE-5746ADAC5AD8}"/>
              </a:ext>
            </a:extLst>
          </p:cNvPr>
          <p:cNvSpPr>
            <a:spLocks noGrp="1"/>
          </p:cNvSpPr>
          <p:nvPr>
            <p:ph type="title"/>
          </p:nvPr>
        </p:nvSpPr>
        <p:spPr>
          <a:xfrm>
            <a:off x="914400" y="533400"/>
            <a:ext cx="7543800" cy="1143000"/>
          </a:xfrm>
        </p:spPr>
        <p:txBody>
          <a:bodyPr/>
          <a:lstStyle/>
          <a:p>
            <a:pPr eaLnBrk="1" hangingPunct="1"/>
            <a:r>
              <a:rPr lang="en-US" altLang="id-ID" sz="4000">
                <a:solidFill>
                  <a:srgbClr val="FF6633"/>
                </a:solidFill>
              </a:rPr>
              <a:t>Stock-Based Compensation (SBC) (2) </a:t>
            </a:r>
            <a:endParaRPr lang="en-US" altLang="id-ID" sz="3800"/>
          </a:p>
        </p:txBody>
      </p:sp>
      <p:sp>
        <p:nvSpPr>
          <p:cNvPr id="32771" name="Rectangle 3">
            <a:extLst>
              <a:ext uri="{FF2B5EF4-FFF2-40B4-BE49-F238E27FC236}">
                <a16:creationId xmlns:a16="http://schemas.microsoft.com/office/drawing/2014/main" id="{A5B4D928-8B76-4448-8311-76C3CD142686}"/>
              </a:ext>
            </a:extLst>
          </p:cNvPr>
          <p:cNvSpPr>
            <a:spLocks noGrp="1"/>
          </p:cNvSpPr>
          <p:nvPr>
            <p:ph idx="1"/>
          </p:nvPr>
        </p:nvSpPr>
        <p:spPr>
          <a:xfrm>
            <a:off x="762000" y="2514600"/>
            <a:ext cx="7543800" cy="4572000"/>
          </a:xfrm>
        </p:spPr>
        <p:txBody>
          <a:bodyPr/>
          <a:lstStyle/>
          <a:p>
            <a:pPr marL="584200" indent="-457200">
              <a:lnSpc>
                <a:spcPct val="125000"/>
              </a:lnSpc>
              <a:spcBef>
                <a:spcPct val="0"/>
              </a:spcBef>
            </a:pPr>
            <a:r>
              <a:rPr lang="en-US" altLang="id-ID" sz="2400">
                <a:cs typeface="Times New Roman" panose="02020603050405020304" pitchFamily="18" charset="0"/>
              </a:rPr>
              <a:t>Berdasar penelitian, SBC membantu memadukan kepentingan stockholders dengan manajemen. </a:t>
            </a:r>
          </a:p>
          <a:p>
            <a:pPr marL="584200" indent="-457200">
              <a:lnSpc>
                <a:spcPct val="125000"/>
              </a:lnSpc>
              <a:spcBef>
                <a:spcPct val="0"/>
              </a:spcBef>
            </a:pPr>
            <a:r>
              <a:rPr lang="en-US" altLang="id-ID" sz="2400">
                <a:cs typeface="Times New Roman" panose="02020603050405020304" pitchFamily="18" charset="0"/>
              </a:rPr>
              <a:t>Kritik terhadap SBC: </a:t>
            </a:r>
          </a:p>
          <a:p>
            <a:pPr marL="584200" indent="-457200">
              <a:lnSpc>
                <a:spcPct val="125000"/>
              </a:lnSpc>
              <a:spcBef>
                <a:spcPct val="0"/>
              </a:spcBef>
            </a:pPr>
            <a:r>
              <a:rPr lang="en-US" altLang="id-ID" sz="2400">
                <a:cs typeface="Times New Roman" panose="02020603050405020304" pitchFamily="18" charset="0"/>
              </a:rPr>
              <a:t>- Naiknya harga saham tidak selalu karena upaya manajer. </a:t>
            </a:r>
          </a:p>
          <a:p>
            <a:pPr marL="584200" indent="-457200">
              <a:lnSpc>
                <a:spcPct val="125000"/>
              </a:lnSpc>
              <a:spcBef>
                <a:spcPct val="0"/>
              </a:spcBef>
            </a:pPr>
            <a:r>
              <a:rPr lang="en-US" altLang="id-ID" sz="2400">
                <a:cs typeface="Times New Roman" panose="02020603050405020304" pitchFamily="18" charset="0"/>
              </a:rPr>
              <a:t>- Bagaimana bila harga opsi lebih tinggi dari harga pasar ? </a:t>
            </a:r>
          </a:p>
        </p:txBody>
      </p:sp>
    </p:spTree>
  </p:cSld>
  <p:clrMapOvr>
    <a:masterClrMapping/>
  </p:clrMapOvr>
  <p:transition>
    <p:zoom/>
  </p:transition>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E67D090F-8829-4F03-9541-4609670F7EBB}"/>
              </a:ext>
            </a:extLst>
          </p:cNvPr>
          <p:cNvSpPr>
            <a:spLocks noGrp="1"/>
          </p:cNvSpPr>
          <p:nvPr>
            <p:ph type="title"/>
          </p:nvPr>
        </p:nvSpPr>
        <p:spPr>
          <a:xfrm>
            <a:off x="533400" y="266700"/>
            <a:ext cx="8229600" cy="1143000"/>
          </a:xfrm>
        </p:spPr>
        <p:txBody>
          <a:bodyPr/>
          <a:lstStyle/>
          <a:p>
            <a:pPr eaLnBrk="1" hangingPunct="1"/>
            <a:r>
              <a:rPr lang="en-US" altLang="id-ID">
                <a:solidFill>
                  <a:srgbClr val="FF6633"/>
                </a:solidFill>
              </a:rPr>
              <a:t>Corporate Takeovers</a:t>
            </a:r>
            <a:endParaRPr lang="en-US" altLang="id-ID"/>
          </a:p>
        </p:txBody>
      </p:sp>
      <p:sp>
        <p:nvSpPr>
          <p:cNvPr id="33795" name="Rectangle 3">
            <a:extLst>
              <a:ext uri="{FF2B5EF4-FFF2-40B4-BE49-F238E27FC236}">
                <a16:creationId xmlns:a16="http://schemas.microsoft.com/office/drawing/2014/main" id="{410B7B4D-C85B-4348-A51E-83935B31DAA5}"/>
              </a:ext>
            </a:extLst>
          </p:cNvPr>
          <p:cNvSpPr>
            <a:spLocks noGrp="1"/>
          </p:cNvSpPr>
          <p:nvPr>
            <p:ph idx="1"/>
          </p:nvPr>
        </p:nvSpPr>
        <p:spPr>
          <a:xfrm>
            <a:off x="838200" y="1905000"/>
            <a:ext cx="8610600" cy="4114800"/>
          </a:xfrm>
        </p:spPr>
        <p:txBody>
          <a:bodyPr/>
          <a:lstStyle/>
          <a:p>
            <a:pPr marL="584200" indent="-457200">
              <a:lnSpc>
                <a:spcPct val="125000"/>
              </a:lnSpc>
              <a:spcBef>
                <a:spcPct val="0"/>
              </a:spcBef>
            </a:pPr>
            <a:r>
              <a:rPr lang="en-US" altLang="id-ID" sz="2400">
                <a:cs typeface="Times New Roman" panose="02020603050405020304" pitchFamily="18" charset="0"/>
              </a:rPr>
              <a:t>Stockholders menjual saham besar-besaran dan harga turun drastis sehingga bisa menjadi target akuisisi. </a:t>
            </a:r>
          </a:p>
          <a:p>
            <a:pPr marL="584200" indent="-457200">
              <a:lnSpc>
                <a:spcPct val="125000"/>
              </a:lnSpc>
              <a:spcBef>
                <a:spcPct val="0"/>
              </a:spcBef>
            </a:pPr>
            <a:r>
              <a:rPr lang="en-US" altLang="id-ID" sz="2400">
                <a:cs typeface="Times New Roman" panose="02020603050405020304" pitchFamily="18" charset="0"/>
              </a:rPr>
              <a:t>Risiko diakuisisi pihak lain disebut takeover constraint. </a:t>
            </a:r>
          </a:p>
          <a:p>
            <a:pPr marL="584200" indent="-457200">
              <a:lnSpc>
                <a:spcPct val="125000"/>
              </a:lnSpc>
              <a:spcBef>
                <a:spcPct val="0"/>
              </a:spcBef>
            </a:pPr>
            <a:r>
              <a:rPr lang="en-US" altLang="id-ID" sz="2400">
                <a:cs typeface="Times New Roman" panose="02020603050405020304" pitchFamily="18" charset="0"/>
              </a:rPr>
              <a:t>Bila takeover terjadi, manajer dapat kehilangan pekerjaan. </a:t>
            </a:r>
          </a:p>
          <a:p>
            <a:pPr marL="584200" indent="-457200">
              <a:lnSpc>
                <a:spcPct val="125000"/>
              </a:lnSpc>
              <a:spcBef>
                <a:spcPct val="0"/>
              </a:spcBef>
            </a:pPr>
            <a:r>
              <a:rPr lang="en-US" altLang="id-ID" sz="2400">
                <a:cs typeface="Times New Roman" panose="02020603050405020304" pitchFamily="18" charset="0"/>
              </a:rPr>
              <a:t>Corporate raiders: individu/institusi yang membeli saham perusahaan yang sedang bermasalah secara besar-besaran; tujuannya untuk menguasai dan memperbaiki atau dijual lagi (umummya kepada pemilik lama). Laba dari menjual lagi disebut </a:t>
            </a:r>
            <a:r>
              <a:rPr lang="en-US" altLang="id-ID" sz="2400" i="1">
                <a:cs typeface="Times New Roman" panose="02020603050405020304" pitchFamily="18" charset="0"/>
              </a:rPr>
              <a:t>greenmail</a:t>
            </a:r>
            <a:r>
              <a:rPr lang="en-US" altLang="id-ID" sz="2400">
                <a:cs typeface="Times New Roman" panose="02020603050405020304" pitchFamily="18" charset="0"/>
              </a:rPr>
              <a:t>.</a:t>
            </a:r>
          </a:p>
        </p:txBody>
      </p:sp>
    </p:spTree>
  </p:cSld>
  <p:clrMapOvr>
    <a:masterClrMapping/>
  </p:clrMapOvr>
  <p:transition>
    <p:zoom/>
  </p:transition>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9AA274DB-AF00-434D-84E2-528F09534BDB}"/>
              </a:ext>
            </a:extLst>
          </p:cNvPr>
          <p:cNvSpPr>
            <a:spLocks noGrp="1"/>
          </p:cNvSpPr>
          <p:nvPr>
            <p:ph type="title"/>
          </p:nvPr>
        </p:nvSpPr>
        <p:spPr>
          <a:xfrm>
            <a:off x="457200" y="228600"/>
            <a:ext cx="8229600" cy="1143000"/>
          </a:xfrm>
        </p:spPr>
        <p:txBody>
          <a:bodyPr/>
          <a:lstStyle/>
          <a:p>
            <a:pPr eaLnBrk="1" hangingPunct="1"/>
            <a:r>
              <a:rPr lang="en-US" altLang="id-ID" sz="4000">
                <a:solidFill>
                  <a:srgbClr val="FF6633"/>
                </a:solidFill>
              </a:rPr>
              <a:t>Leveraged Buyout (LBO)</a:t>
            </a:r>
            <a:endParaRPr lang="en-US" altLang="id-ID" sz="3800"/>
          </a:p>
        </p:txBody>
      </p:sp>
      <p:sp>
        <p:nvSpPr>
          <p:cNvPr id="34819" name="Rectangle 3">
            <a:extLst>
              <a:ext uri="{FF2B5EF4-FFF2-40B4-BE49-F238E27FC236}">
                <a16:creationId xmlns:a16="http://schemas.microsoft.com/office/drawing/2014/main" id="{57D668F4-C17F-4DD3-A4A3-11C5F728619F}"/>
              </a:ext>
            </a:extLst>
          </p:cNvPr>
          <p:cNvSpPr>
            <a:spLocks noGrp="1"/>
          </p:cNvSpPr>
          <p:nvPr>
            <p:ph idx="1"/>
          </p:nvPr>
        </p:nvSpPr>
        <p:spPr>
          <a:xfrm>
            <a:off x="152400" y="1447800"/>
            <a:ext cx="8915400" cy="4525963"/>
          </a:xfrm>
        </p:spPr>
        <p:txBody>
          <a:bodyPr/>
          <a:lstStyle/>
          <a:p>
            <a:pPr marL="584200" indent="-457200">
              <a:lnSpc>
                <a:spcPct val="125000"/>
              </a:lnSpc>
              <a:spcBef>
                <a:spcPct val="0"/>
              </a:spcBef>
            </a:pPr>
            <a:r>
              <a:rPr lang="en-US" altLang="id-ID" sz="2800">
                <a:cs typeface="Times New Roman" panose="02020603050405020304" pitchFamily="18" charset="0"/>
              </a:rPr>
              <a:t>Managers sendiri jadi pembeli saham. Dana diperoleh dari menerbitkan bonds dan dipakai membeli saham perusahaan. Artinya, perusahaan mengganti stockholders dengan bondholders (creditor), memindahkan status publik menjadi milik privat. </a:t>
            </a:r>
          </a:p>
          <a:p>
            <a:pPr marL="584200" indent="-457200">
              <a:lnSpc>
                <a:spcPct val="125000"/>
              </a:lnSpc>
              <a:spcBef>
                <a:spcPct val="0"/>
              </a:spcBef>
            </a:pPr>
            <a:r>
              <a:rPr lang="en-US" altLang="id-ID" sz="2800">
                <a:cs typeface="Times New Roman" panose="02020603050405020304" pitchFamily="18" charset="0"/>
              </a:rPr>
              <a:t>Tetapi sto</a:t>
            </a:r>
            <a:r>
              <a:rPr lang="id-ID" altLang="id-ID" sz="2800">
                <a:cs typeface="Times New Roman" panose="02020603050405020304" pitchFamily="18" charset="0"/>
              </a:rPr>
              <a:t>c</a:t>
            </a:r>
            <a:r>
              <a:rPr lang="en-US" altLang="id-ID" sz="2800">
                <a:cs typeface="Times New Roman" panose="02020603050405020304" pitchFamily="18" charset="0"/>
              </a:rPr>
              <a:t>kholders sebelum LBO adalah mayoritas bondholders. Perbedaannya, dulu berhak atas dividen, sekarang berhak atas interest. </a:t>
            </a:r>
          </a:p>
          <a:p>
            <a:pPr marL="584200" indent="-457200" eaLnBrk="1" hangingPunct="1"/>
            <a:endParaRPr lang="en-US" altLang="id-ID" sz="4000"/>
          </a:p>
        </p:txBody>
      </p:sp>
    </p:spTree>
  </p:cSld>
  <p:clrMapOvr>
    <a:masterClrMapping/>
  </p:clrMapOvr>
  <p:transition>
    <p:zoom/>
  </p:transition>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726C19DC-39E6-4E68-9D18-5273BE688CC4}"/>
              </a:ext>
            </a:extLst>
          </p:cNvPr>
          <p:cNvSpPr>
            <a:spLocks noGrp="1"/>
          </p:cNvSpPr>
          <p:nvPr>
            <p:ph type="title"/>
          </p:nvPr>
        </p:nvSpPr>
        <p:spPr>
          <a:xfrm>
            <a:off x="387350" y="381000"/>
            <a:ext cx="8229600" cy="1143000"/>
          </a:xfrm>
        </p:spPr>
        <p:txBody>
          <a:bodyPr/>
          <a:lstStyle/>
          <a:p>
            <a:pPr eaLnBrk="1" hangingPunct="1"/>
            <a:r>
              <a:rPr lang="en-US" altLang="id-ID" sz="4000">
                <a:solidFill>
                  <a:srgbClr val="FF6633"/>
                </a:solidFill>
              </a:rPr>
              <a:t>Penerapan Strategi</a:t>
            </a:r>
            <a:br>
              <a:rPr lang="en-US" altLang="id-ID" sz="4000"/>
            </a:br>
            <a:endParaRPr lang="en-US" altLang="id-ID" sz="3800"/>
          </a:p>
        </p:txBody>
      </p:sp>
      <p:sp>
        <p:nvSpPr>
          <p:cNvPr id="35843" name="Rectangle 3">
            <a:extLst>
              <a:ext uri="{FF2B5EF4-FFF2-40B4-BE49-F238E27FC236}">
                <a16:creationId xmlns:a16="http://schemas.microsoft.com/office/drawing/2014/main" id="{1019A9FB-D2AA-4918-AE2B-82FE03945016}"/>
              </a:ext>
            </a:extLst>
          </p:cNvPr>
          <p:cNvSpPr>
            <a:spLocks noGrp="1"/>
          </p:cNvSpPr>
          <p:nvPr>
            <p:ph idx="1"/>
          </p:nvPr>
        </p:nvSpPr>
        <p:spPr>
          <a:xfrm>
            <a:off x="1073150" y="1600200"/>
            <a:ext cx="7543800" cy="3657600"/>
          </a:xfrm>
        </p:spPr>
        <p:txBody>
          <a:bodyPr/>
          <a:lstStyle/>
          <a:p>
            <a:pPr marL="355600">
              <a:lnSpc>
                <a:spcPts val="4325"/>
              </a:lnSpc>
              <a:spcBef>
                <a:spcPts val="363"/>
              </a:spcBef>
              <a:tabLst>
                <a:tab pos="354013" algn="l"/>
                <a:tab pos="355600" algn="l"/>
              </a:tabLst>
            </a:pPr>
            <a:r>
              <a:rPr lang="id-ID" altLang="id-ID" sz="2400">
                <a:solidFill>
                  <a:srgbClr val="000000"/>
                </a:solidFill>
                <a:cs typeface="Calibri" panose="020F0502020204030204" pitchFamily="34" charset="0"/>
              </a:rPr>
              <a:t>Implementasi/pelaksanaan rencana strategik </a:t>
            </a:r>
          </a:p>
          <a:p>
            <a:pPr marL="355600">
              <a:lnSpc>
                <a:spcPts val="4325"/>
              </a:lnSpc>
              <a:spcBef>
                <a:spcPts val="363"/>
              </a:spcBef>
              <a:tabLst>
                <a:tab pos="354013" algn="l"/>
                <a:tab pos="355600" algn="l"/>
              </a:tabLst>
            </a:pPr>
            <a:r>
              <a:rPr lang="id-ID" altLang="id-ID" sz="2400">
                <a:solidFill>
                  <a:srgbClr val="000000"/>
                </a:solidFill>
                <a:cs typeface="Calibri" panose="020F0502020204030204" pitchFamily="34" charset="0"/>
              </a:rPr>
              <a:t>Design struktur organisasi yg sesuai</a:t>
            </a:r>
          </a:p>
          <a:p>
            <a:pPr marL="355600">
              <a:lnSpc>
                <a:spcPts val="4325"/>
              </a:lnSpc>
              <a:spcBef>
                <a:spcPts val="363"/>
              </a:spcBef>
              <a:tabLst>
                <a:tab pos="354013" algn="l"/>
                <a:tab pos="355600" algn="l"/>
              </a:tabLst>
            </a:pPr>
            <a:r>
              <a:rPr lang="id-ID" altLang="id-ID" sz="2400">
                <a:solidFill>
                  <a:srgbClr val="000000"/>
                </a:solidFill>
                <a:cs typeface="Calibri" panose="020F0502020204030204" pitchFamily="34" charset="0"/>
              </a:rPr>
              <a:t>Strategi konsisten dengan budaya perusahaan</a:t>
            </a:r>
          </a:p>
          <a:p>
            <a:pPr marL="355600">
              <a:lnSpc>
                <a:spcPts val="4325"/>
              </a:lnSpc>
              <a:spcBef>
                <a:spcPts val="363"/>
              </a:spcBef>
              <a:tabLst>
                <a:tab pos="354013" algn="l"/>
                <a:tab pos="355600" algn="l"/>
              </a:tabLst>
            </a:pPr>
            <a:r>
              <a:rPr lang="id-ID" altLang="id-ID" sz="2400">
                <a:solidFill>
                  <a:srgbClr val="000000"/>
                </a:solidFill>
                <a:cs typeface="Calibri" panose="020F0502020204030204" pitchFamily="34" charset="0"/>
              </a:rPr>
              <a:t>Perlu sistem kontrol, sistem kendali dan monitoring progres</a:t>
            </a:r>
          </a:p>
          <a:p>
            <a:pPr marL="355600">
              <a:lnSpc>
                <a:spcPts val="4325"/>
              </a:lnSpc>
              <a:spcBef>
                <a:spcPts val="363"/>
              </a:spcBef>
              <a:tabLst>
                <a:tab pos="354013" algn="l"/>
                <a:tab pos="355600" algn="l"/>
              </a:tabLst>
            </a:pPr>
            <a:r>
              <a:rPr lang="id-ID" altLang="id-ID" sz="2400">
                <a:solidFill>
                  <a:srgbClr val="000000"/>
                </a:solidFill>
                <a:cs typeface="Calibri" panose="020F0502020204030204" pitchFamily="34" charset="0"/>
              </a:rPr>
              <a:t>Sistem </a:t>
            </a:r>
            <a:r>
              <a:rPr lang="id-ID" altLang="id-ID" sz="2400" i="1">
                <a:solidFill>
                  <a:srgbClr val="000000"/>
                </a:solidFill>
                <a:cs typeface="Calibri" panose="020F0502020204030204" pitchFamily="34" charset="0"/>
              </a:rPr>
              <a:t>governance </a:t>
            </a:r>
            <a:r>
              <a:rPr lang="id-ID" altLang="id-ID" sz="2400">
                <a:solidFill>
                  <a:srgbClr val="000000"/>
                </a:solidFill>
                <a:cs typeface="Calibri" panose="020F0502020204030204" pitchFamily="34" charset="0"/>
              </a:rPr>
              <a:t>yg sesuai legal (UU) dan etika </a:t>
            </a:r>
          </a:p>
          <a:p>
            <a:pPr marL="355600">
              <a:lnSpc>
                <a:spcPts val="4325"/>
              </a:lnSpc>
              <a:spcBef>
                <a:spcPts val="363"/>
              </a:spcBef>
              <a:tabLst>
                <a:tab pos="354013" algn="l"/>
                <a:tab pos="355600" algn="l"/>
              </a:tabLst>
            </a:pPr>
            <a:r>
              <a:rPr lang="id-ID" altLang="id-ID" sz="2400">
                <a:solidFill>
                  <a:srgbClr val="000000"/>
                </a:solidFill>
                <a:cs typeface="Calibri" panose="020F0502020204030204" pitchFamily="34" charset="0"/>
              </a:rPr>
              <a:t>Konsisten dengan memaksimumkan profit dan pertumbuhan profit.</a:t>
            </a:r>
          </a:p>
          <a:p>
            <a:pPr marL="355600" eaLnBrk="1" hangingPunct="1">
              <a:lnSpc>
                <a:spcPct val="90000"/>
              </a:lnSpc>
              <a:tabLst>
                <a:tab pos="354013" algn="l"/>
                <a:tab pos="355600" algn="l"/>
              </a:tabLst>
            </a:pPr>
            <a:endParaRPr lang="en-US" altLang="id-ID" sz="2400" b="1"/>
          </a:p>
        </p:txBody>
      </p:sp>
    </p:spTree>
  </p:cSld>
  <p:clrMapOvr>
    <a:masterClrMapping/>
  </p:clrMapOvr>
  <p:transition>
    <p:zo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a:extLst>
              <a:ext uri="{FF2B5EF4-FFF2-40B4-BE49-F238E27FC236}">
                <a16:creationId xmlns:a16="http://schemas.microsoft.com/office/drawing/2014/main" id="{331A8203-EE6A-4ADD-8A53-698451C36BB9}"/>
              </a:ext>
            </a:extLst>
          </p:cNvPr>
          <p:cNvSpPr>
            <a:spLocks noGrp="1"/>
          </p:cNvSpPr>
          <p:nvPr>
            <p:ph type="title"/>
          </p:nvPr>
        </p:nvSpPr>
        <p:spPr>
          <a:xfrm>
            <a:off x="457200" y="0"/>
            <a:ext cx="8229600" cy="1143000"/>
          </a:xfrm>
        </p:spPr>
        <p:txBody>
          <a:bodyPr/>
          <a:lstStyle/>
          <a:p>
            <a:pPr>
              <a:defRPr/>
            </a:pPr>
            <a:r>
              <a:rPr lang="id-ID" b="1" dirty="0">
                <a:solidFill>
                  <a:srgbClr val="7030A0"/>
                </a:solidFill>
              </a:rPr>
              <a:t>Implementasi</a:t>
            </a:r>
            <a:r>
              <a:rPr lang="id-ID" b="1" spc="-60" dirty="0">
                <a:solidFill>
                  <a:srgbClr val="7030A0"/>
                </a:solidFill>
              </a:rPr>
              <a:t> </a:t>
            </a:r>
            <a:r>
              <a:rPr lang="id-ID" b="1" dirty="0">
                <a:solidFill>
                  <a:srgbClr val="7030A0"/>
                </a:solidFill>
              </a:rPr>
              <a:t>Strategi</a:t>
            </a:r>
            <a:endParaRPr lang="id-ID" altLang="id-ID" b="1" dirty="0">
              <a:solidFill>
                <a:srgbClr val="7030A0"/>
              </a:solidFill>
            </a:endParaRPr>
          </a:p>
        </p:txBody>
      </p:sp>
      <p:sp>
        <p:nvSpPr>
          <p:cNvPr id="36867" name="Content Placeholder 2">
            <a:extLst>
              <a:ext uri="{FF2B5EF4-FFF2-40B4-BE49-F238E27FC236}">
                <a16:creationId xmlns:a16="http://schemas.microsoft.com/office/drawing/2014/main" id="{90B32D31-F1B1-4FFE-8EB1-E6F8841F1E0D}"/>
              </a:ext>
            </a:extLst>
          </p:cNvPr>
          <p:cNvSpPr>
            <a:spLocks noGrp="1"/>
          </p:cNvSpPr>
          <p:nvPr>
            <p:ph idx="1"/>
          </p:nvPr>
        </p:nvSpPr>
        <p:spPr>
          <a:xfrm>
            <a:off x="461963" y="985838"/>
            <a:ext cx="8682037" cy="1143000"/>
          </a:xfrm>
        </p:spPr>
        <p:txBody>
          <a:bodyPr/>
          <a:lstStyle/>
          <a:p>
            <a:pPr marL="0" indent="0">
              <a:buFont typeface="Arial" panose="020B0604020202020204" pitchFamily="34" charset="0"/>
              <a:buNone/>
              <a:defRPr/>
            </a:pPr>
            <a:r>
              <a:rPr lang="id-ID" sz="2400" b="1" i="1" spc="-5" dirty="0" err="1">
                <a:solidFill>
                  <a:srgbClr val="7030A0"/>
                </a:solidFill>
                <a:latin typeface="Arial"/>
                <a:cs typeface="Arial"/>
              </a:rPr>
              <a:t>Planned</a:t>
            </a:r>
            <a:r>
              <a:rPr lang="id-ID" sz="2400" b="1" i="1" spc="-5" dirty="0">
                <a:solidFill>
                  <a:srgbClr val="7030A0"/>
                </a:solidFill>
                <a:latin typeface="Arial"/>
                <a:cs typeface="Arial"/>
              </a:rPr>
              <a:t>, </a:t>
            </a:r>
            <a:r>
              <a:rPr lang="id-ID" sz="2400" b="1" i="1" spc="-5" dirty="0" err="1">
                <a:solidFill>
                  <a:srgbClr val="7030A0"/>
                </a:solidFill>
                <a:latin typeface="Arial"/>
                <a:cs typeface="Arial"/>
              </a:rPr>
              <a:t>Realized</a:t>
            </a:r>
            <a:r>
              <a:rPr lang="id-ID" sz="2400" b="1" i="1" spc="-5" dirty="0">
                <a:solidFill>
                  <a:srgbClr val="7030A0"/>
                </a:solidFill>
                <a:latin typeface="Arial"/>
                <a:cs typeface="Arial"/>
              </a:rPr>
              <a:t>, </a:t>
            </a:r>
            <a:r>
              <a:rPr lang="id-ID" sz="2400" b="1" i="1" spc="-5" dirty="0" err="1">
                <a:solidFill>
                  <a:srgbClr val="7030A0"/>
                </a:solidFill>
                <a:latin typeface="Arial"/>
                <a:cs typeface="Arial"/>
              </a:rPr>
              <a:t>Emergent</a:t>
            </a:r>
            <a:r>
              <a:rPr lang="id-ID" sz="2400" b="1" i="1" spc="-5" dirty="0">
                <a:solidFill>
                  <a:srgbClr val="7030A0"/>
                </a:solidFill>
                <a:latin typeface="Arial"/>
                <a:cs typeface="Arial"/>
              </a:rPr>
              <a:t> dan </a:t>
            </a:r>
            <a:r>
              <a:rPr lang="id-ID" sz="2400" b="1" i="1" spc="-5" dirty="0" err="1">
                <a:solidFill>
                  <a:srgbClr val="7030A0"/>
                </a:solidFill>
                <a:latin typeface="Arial"/>
                <a:cs typeface="Arial"/>
              </a:rPr>
              <a:t>Deliberate</a:t>
            </a:r>
            <a:r>
              <a:rPr lang="id-ID" sz="2400" b="1" i="1" spc="90" dirty="0">
                <a:solidFill>
                  <a:srgbClr val="7030A0"/>
                </a:solidFill>
                <a:latin typeface="Arial"/>
                <a:cs typeface="Arial"/>
              </a:rPr>
              <a:t> </a:t>
            </a:r>
            <a:r>
              <a:rPr lang="id-ID" sz="2400" b="1" i="1" spc="-5" dirty="0" err="1">
                <a:solidFill>
                  <a:srgbClr val="7030A0"/>
                </a:solidFill>
                <a:latin typeface="Arial"/>
                <a:cs typeface="Arial"/>
              </a:rPr>
              <a:t>Strategies</a:t>
            </a:r>
            <a:endParaRPr lang="id-ID" sz="2400" dirty="0">
              <a:solidFill>
                <a:srgbClr val="7030A0"/>
              </a:solidFill>
              <a:latin typeface="Arial"/>
              <a:cs typeface="Arial"/>
            </a:endParaRPr>
          </a:p>
          <a:p>
            <a:pPr>
              <a:defRPr/>
            </a:pPr>
            <a:endParaRPr lang="id-ID" altLang="id-ID" dirty="0"/>
          </a:p>
        </p:txBody>
      </p:sp>
      <p:sp>
        <p:nvSpPr>
          <p:cNvPr id="36868" name="TextBox 2">
            <a:extLst>
              <a:ext uri="{FF2B5EF4-FFF2-40B4-BE49-F238E27FC236}">
                <a16:creationId xmlns:a16="http://schemas.microsoft.com/office/drawing/2014/main" id="{BA86EFA6-A9F2-4230-87C9-9A6660EAE0E8}"/>
              </a:ext>
            </a:extLst>
          </p:cNvPr>
          <p:cNvSpPr txBox="1">
            <a:spLocks noChangeArrowheads="1"/>
          </p:cNvSpPr>
          <p:nvPr/>
        </p:nvSpPr>
        <p:spPr bwMode="auto">
          <a:xfrm>
            <a:off x="8229600" y="6019800"/>
            <a:ext cx="1219200" cy="838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id-ID" altLang="id-ID" sz="3000">
              <a:latin typeface="Arial" panose="020B0604020202020204" pitchFamily="34" charset="0"/>
            </a:endParaRPr>
          </a:p>
        </p:txBody>
      </p:sp>
      <p:sp>
        <p:nvSpPr>
          <p:cNvPr id="36869" name="object 15">
            <a:extLst>
              <a:ext uri="{FF2B5EF4-FFF2-40B4-BE49-F238E27FC236}">
                <a16:creationId xmlns:a16="http://schemas.microsoft.com/office/drawing/2014/main" id="{2DF6D794-DD2B-4FE5-AF9D-3BBA60BBC159}"/>
              </a:ext>
            </a:extLst>
          </p:cNvPr>
          <p:cNvSpPr>
            <a:spLocks noChangeArrowheads="1"/>
          </p:cNvSpPr>
          <p:nvPr/>
        </p:nvSpPr>
        <p:spPr bwMode="auto">
          <a:xfrm>
            <a:off x="1827213" y="1485900"/>
            <a:ext cx="6869112" cy="495300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kumimoji="0" lang="id-ID" altLang="id-ID" sz="1800">
              <a:solidFill>
                <a:srgbClr val="545454"/>
              </a:solidFill>
              <a:latin typeface="Open Sans" panose="020B0606030504020204" pitchFamily="34" charset="0"/>
            </a:endParaRPr>
          </a:p>
        </p:txBody>
      </p:sp>
      <p:sp>
        <p:nvSpPr>
          <p:cNvPr id="4" name="Footer Placeholder 3">
            <a:extLst>
              <a:ext uri="{FF2B5EF4-FFF2-40B4-BE49-F238E27FC236}">
                <a16:creationId xmlns:a16="http://schemas.microsoft.com/office/drawing/2014/main" id="{57D6DC47-3694-469E-8744-4CAAD1D8412D}"/>
              </a:ext>
            </a:extLst>
          </p:cNvPr>
          <p:cNvSpPr>
            <a:spLocks noGrp="1"/>
          </p:cNvSpPr>
          <p:nvPr>
            <p:ph type="ftr" sz="quarter" idx="11"/>
          </p:nvPr>
        </p:nvSpPr>
        <p:spPr>
          <a:xfrm>
            <a:off x="990600" y="6076950"/>
            <a:ext cx="2590800" cy="400050"/>
          </a:xfrm>
        </p:spPr>
        <p:txBody>
          <a:bodyPr/>
          <a:lstStyle/>
          <a:p>
            <a:pPr>
              <a:defRPr/>
            </a:pPr>
            <a:r>
              <a:rPr lang="en-US" altLang="id-ID" dirty="0"/>
              <a:t>Office of Qualitative &amp; Mixed Methods Research, University of Nebraska, Lincoln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CA482704-D752-4875-B002-2A5441C24243}"/>
              </a:ext>
            </a:extLst>
          </p:cNvPr>
          <p:cNvSpPr>
            <a:spLocks noGrp="1"/>
          </p:cNvSpPr>
          <p:nvPr>
            <p:ph type="title"/>
          </p:nvPr>
        </p:nvSpPr>
        <p:spPr>
          <a:xfrm>
            <a:off x="419100" y="0"/>
            <a:ext cx="8229600" cy="1143000"/>
          </a:xfrm>
        </p:spPr>
        <p:txBody>
          <a:bodyPr/>
          <a:lstStyle/>
          <a:p>
            <a:pPr marL="12700">
              <a:spcBef>
                <a:spcPts val="100"/>
              </a:spcBef>
            </a:pPr>
            <a:r>
              <a:rPr lang="en-US" altLang="id-ID" sz="3200">
                <a:solidFill>
                  <a:srgbClr val="FF6633"/>
                </a:solidFill>
              </a:rPr>
              <a:t>Strategi yang direncanakan </a:t>
            </a:r>
            <a:br>
              <a:rPr lang="en-US" altLang="id-ID" sz="3200">
                <a:solidFill>
                  <a:srgbClr val="FF6633"/>
                </a:solidFill>
              </a:rPr>
            </a:br>
            <a:r>
              <a:rPr lang="en-US" altLang="id-ID" sz="3200">
                <a:solidFill>
                  <a:srgbClr val="FF6633"/>
                </a:solidFill>
              </a:rPr>
              <a:t>&amp; Strategi yang muncul kemudian</a:t>
            </a:r>
            <a:endParaRPr lang="en-US" altLang="id-ID" sz="3200"/>
          </a:p>
        </p:txBody>
      </p:sp>
      <p:sp>
        <p:nvSpPr>
          <p:cNvPr id="37891" name="Rectangle 3">
            <a:extLst>
              <a:ext uri="{FF2B5EF4-FFF2-40B4-BE49-F238E27FC236}">
                <a16:creationId xmlns:a16="http://schemas.microsoft.com/office/drawing/2014/main" id="{AFBE018C-0250-4913-BD29-B2A2F6237D2D}"/>
              </a:ext>
            </a:extLst>
          </p:cNvPr>
          <p:cNvSpPr>
            <a:spLocks noGrp="1"/>
          </p:cNvSpPr>
          <p:nvPr>
            <p:ph idx="1"/>
          </p:nvPr>
        </p:nvSpPr>
        <p:spPr>
          <a:xfrm>
            <a:off x="0" y="1143000"/>
            <a:ext cx="9067800" cy="2667000"/>
          </a:xfrm>
        </p:spPr>
        <p:txBody>
          <a:bodyPr/>
          <a:lstStyle/>
          <a:p>
            <a:pPr marL="473075" indent="-460375">
              <a:lnSpc>
                <a:spcPct val="110000"/>
              </a:lnSpc>
              <a:spcBef>
                <a:spcPts val="600"/>
              </a:spcBef>
              <a:buFont typeface="Wingdings" panose="05000000000000000000" pitchFamily="2" charset="2"/>
              <a:buChar char=""/>
              <a:tabLst>
                <a:tab pos="473075" algn="l"/>
                <a:tab pos="474663" algn="l"/>
                <a:tab pos="1995488" algn="l"/>
              </a:tabLst>
            </a:pPr>
            <a:r>
              <a:rPr lang="id-ID" altLang="id-ID" sz="2000" b="1">
                <a:solidFill>
                  <a:srgbClr val="000000"/>
                </a:solidFill>
                <a:latin typeface="Arial" panose="020B0604020202020204" pitchFamily="34" charset="0"/>
                <a:cs typeface="Arial" panose="020B0604020202020204" pitchFamily="34" charset="0"/>
              </a:rPr>
              <a:t>Strategi yg direncanakan </a:t>
            </a:r>
            <a:r>
              <a:rPr lang="id-ID" altLang="id-ID" sz="2000" b="1" i="1">
                <a:solidFill>
                  <a:srgbClr val="000000"/>
                </a:solidFill>
                <a:latin typeface="Arial" panose="020B0604020202020204" pitchFamily="34" charset="0"/>
                <a:cs typeface="Arial" panose="020B0604020202020204" pitchFamily="34" charset="0"/>
              </a:rPr>
              <a:t>(Intended or Planned Strategies)</a:t>
            </a:r>
            <a:endParaRPr lang="id-ID" altLang="id-ID" sz="2000" b="1">
              <a:solidFill>
                <a:srgbClr val="000000"/>
              </a:solidFill>
              <a:latin typeface="Arial" panose="020B0604020202020204" pitchFamily="34" charset="0"/>
              <a:cs typeface="Arial" panose="020B0604020202020204" pitchFamily="34" charset="0"/>
            </a:endParaRPr>
          </a:p>
          <a:p>
            <a:pPr marL="763588" lvl="1" indent="-287338">
              <a:lnSpc>
                <a:spcPct val="110000"/>
              </a:lnSpc>
              <a:spcBef>
                <a:spcPts val="388"/>
              </a:spcBef>
              <a:buClr>
                <a:srgbClr val="006666"/>
              </a:buClr>
              <a:buFont typeface="Arial" panose="020B0604020202020204" pitchFamily="34" charset="0"/>
              <a:buChar char="•"/>
              <a:tabLst>
                <a:tab pos="473075" algn="l"/>
                <a:tab pos="474663" algn="l"/>
                <a:tab pos="1995488" algn="l"/>
              </a:tabLst>
            </a:pPr>
            <a:r>
              <a:rPr lang="id-ID" altLang="id-ID" sz="2000">
                <a:solidFill>
                  <a:srgbClr val="000000"/>
                </a:solidFill>
                <a:latin typeface="Arial" panose="020B0604020202020204" pitchFamily="34" charset="0"/>
                <a:cs typeface="Arial" panose="020B0604020202020204" pitchFamily="34" charset="0"/>
              </a:rPr>
              <a:t>Strategi yang secara formal direncanakan</a:t>
            </a:r>
          </a:p>
          <a:p>
            <a:pPr marL="763588" lvl="1" indent="-287338">
              <a:lnSpc>
                <a:spcPct val="110000"/>
              </a:lnSpc>
              <a:spcBef>
                <a:spcPts val="613"/>
              </a:spcBef>
              <a:buClr>
                <a:srgbClr val="006666"/>
              </a:buClr>
              <a:buFont typeface="Arial" panose="020B0604020202020204" pitchFamily="34" charset="0"/>
              <a:buChar char="•"/>
              <a:tabLst>
                <a:tab pos="473075" algn="l"/>
                <a:tab pos="474663" algn="l"/>
                <a:tab pos="1995488" algn="l"/>
              </a:tabLst>
            </a:pPr>
            <a:r>
              <a:rPr lang="id-ID" altLang="id-ID" sz="2000">
                <a:solidFill>
                  <a:srgbClr val="000000"/>
                </a:solidFill>
                <a:latin typeface="Arial" panose="020B0604020202020204" pitchFamily="34" charset="0"/>
                <a:cs typeface="Arial" panose="020B0604020202020204" pitchFamily="34" charset="0"/>
              </a:rPr>
              <a:t>Adanya strategi yg tak terealisasi (unrealized strategies)  karena perubahan2 dan kejadian2 yang tak terduga setelah rencana selesai disusun. </a:t>
            </a:r>
          </a:p>
          <a:p>
            <a:pPr marL="763588" lvl="1" indent="-287338">
              <a:lnSpc>
                <a:spcPct val="110000"/>
              </a:lnSpc>
              <a:spcBef>
                <a:spcPts val="613"/>
              </a:spcBef>
              <a:buClr>
                <a:srgbClr val="006666"/>
              </a:buClr>
              <a:buFont typeface="Arial" panose="020B0604020202020204" pitchFamily="34" charset="0"/>
              <a:buChar char="•"/>
              <a:tabLst>
                <a:tab pos="473075" algn="l"/>
                <a:tab pos="474663" algn="l"/>
                <a:tab pos="1995488" algn="l"/>
              </a:tabLst>
            </a:pPr>
            <a:endParaRPr lang="id-ID" altLang="id-ID" sz="500">
              <a:solidFill>
                <a:srgbClr val="000000"/>
              </a:solidFill>
              <a:latin typeface="Arial" panose="020B0604020202020204" pitchFamily="34" charset="0"/>
              <a:cs typeface="Arial" panose="020B0604020202020204" pitchFamily="34" charset="0"/>
            </a:endParaRPr>
          </a:p>
          <a:p>
            <a:pPr marL="473075" indent="-460375">
              <a:lnSpc>
                <a:spcPct val="110000"/>
              </a:lnSpc>
              <a:spcBef>
                <a:spcPts val="200"/>
              </a:spcBef>
              <a:buFont typeface="Wingdings" panose="05000000000000000000" pitchFamily="2" charset="2"/>
              <a:buChar char=""/>
              <a:tabLst>
                <a:tab pos="473075" algn="l"/>
                <a:tab pos="474663" algn="l"/>
                <a:tab pos="1995488" algn="l"/>
              </a:tabLst>
            </a:pPr>
            <a:r>
              <a:rPr lang="id-ID" altLang="id-ID" sz="2000" b="1">
                <a:solidFill>
                  <a:srgbClr val="000000"/>
                </a:solidFill>
                <a:latin typeface="Arial" panose="020B0604020202020204" pitchFamily="34" charset="0"/>
                <a:cs typeface="Arial" panose="020B0604020202020204" pitchFamily="34" charset="0"/>
              </a:rPr>
              <a:t>Strategi yg muncul kemudian (Emergent Strategies)</a:t>
            </a:r>
          </a:p>
          <a:p>
            <a:pPr marL="763588" lvl="1" indent="-287338">
              <a:lnSpc>
                <a:spcPct val="110000"/>
              </a:lnSpc>
              <a:spcBef>
                <a:spcPts val="313"/>
              </a:spcBef>
              <a:buClr>
                <a:srgbClr val="006666"/>
              </a:buClr>
              <a:buFont typeface="Arial" panose="020B0604020202020204" pitchFamily="34" charset="0"/>
              <a:buChar char="•"/>
              <a:tabLst>
                <a:tab pos="473075" algn="l"/>
                <a:tab pos="474663" algn="l"/>
                <a:tab pos="1995488" algn="l"/>
              </a:tabLst>
            </a:pPr>
            <a:r>
              <a:rPr lang="id-ID" altLang="id-ID" sz="2000">
                <a:solidFill>
                  <a:srgbClr val="000000"/>
                </a:solidFill>
                <a:latin typeface="Arial" panose="020B0604020202020204" pitchFamily="34" charset="0"/>
                <a:cs typeface="Arial" panose="020B0604020202020204" pitchFamily="34" charset="0"/>
              </a:rPr>
              <a:t>Respons yang tak direncanakan thd keadaan tak terduga.</a:t>
            </a:r>
          </a:p>
          <a:p>
            <a:pPr marL="763588" lvl="1" indent="-287338">
              <a:lnSpc>
                <a:spcPct val="110000"/>
              </a:lnSpc>
              <a:spcBef>
                <a:spcPts val="613"/>
              </a:spcBef>
              <a:buClr>
                <a:srgbClr val="006666"/>
              </a:buClr>
              <a:buFont typeface="Arial" panose="020B0604020202020204" pitchFamily="34" charset="0"/>
              <a:buChar char="•"/>
              <a:tabLst>
                <a:tab pos="473075" algn="l"/>
                <a:tab pos="474663" algn="l"/>
                <a:tab pos="1995488" algn="l"/>
              </a:tabLst>
            </a:pPr>
            <a:r>
              <a:rPr lang="id-ID" altLang="id-ID" sz="2000">
                <a:solidFill>
                  <a:srgbClr val="000000"/>
                </a:solidFill>
                <a:latin typeface="Arial" panose="020B0604020202020204" pitchFamily="34" charset="0"/>
                <a:cs typeface="Arial" panose="020B0604020202020204" pitchFamily="34" charset="0"/>
              </a:rPr>
              <a:t>Kemungkinan ditemukannya hal atau kesempatan yg dapat  dimanfaatkan</a:t>
            </a:r>
          </a:p>
          <a:p>
            <a:pPr marL="763588" lvl="1" indent="-287338">
              <a:lnSpc>
                <a:spcPct val="110000"/>
              </a:lnSpc>
              <a:spcBef>
                <a:spcPts val="600"/>
              </a:spcBef>
              <a:buClr>
                <a:srgbClr val="006666"/>
              </a:buClr>
              <a:buFont typeface="Arial" panose="020B0604020202020204" pitchFamily="34" charset="0"/>
              <a:buChar char="•"/>
              <a:tabLst>
                <a:tab pos="473075" algn="l"/>
                <a:tab pos="474663" algn="l"/>
                <a:tab pos="1995488" algn="l"/>
              </a:tabLst>
            </a:pPr>
            <a:r>
              <a:rPr lang="id-ID" altLang="id-ID" sz="2000">
                <a:solidFill>
                  <a:srgbClr val="000000"/>
                </a:solidFill>
                <a:latin typeface="Arial" panose="020B0604020202020204" pitchFamily="34" charset="0"/>
                <a:cs typeface="Arial" panose="020B0604020202020204" pitchFamily="34" charset="0"/>
              </a:rPr>
              <a:t>Perlu dievaluasi apakah emergent strategy cocok dengan  keperluan dan kemampuan perusahaan.</a:t>
            </a:r>
          </a:p>
          <a:p>
            <a:pPr marL="763588" lvl="1" indent="-287338">
              <a:lnSpc>
                <a:spcPct val="110000"/>
              </a:lnSpc>
              <a:spcBef>
                <a:spcPts val="600"/>
              </a:spcBef>
              <a:buClr>
                <a:srgbClr val="006666"/>
              </a:buClr>
              <a:buFont typeface="Arial" panose="020B0604020202020204" pitchFamily="34" charset="0"/>
              <a:buChar char="•"/>
              <a:tabLst>
                <a:tab pos="473075" algn="l"/>
                <a:tab pos="474663" algn="l"/>
                <a:tab pos="1995488" algn="l"/>
              </a:tabLst>
            </a:pPr>
            <a:endParaRPr lang="id-ID" altLang="id-ID" sz="500">
              <a:solidFill>
                <a:srgbClr val="000000"/>
              </a:solidFill>
              <a:latin typeface="Arial" panose="020B0604020202020204" pitchFamily="34" charset="0"/>
              <a:cs typeface="Arial" panose="020B0604020202020204" pitchFamily="34" charset="0"/>
            </a:endParaRPr>
          </a:p>
          <a:p>
            <a:pPr marL="473075" indent="-460375">
              <a:lnSpc>
                <a:spcPct val="110000"/>
              </a:lnSpc>
              <a:spcBef>
                <a:spcPts val="200"/>
              </a:spcBef>
              <a:buFont typeface="Wingdings" panose="05000000000000000000" pitchFamily="2" charset="2"/>
              <a:buChar char=""/>
              <a:tabLst>
                <a:tab pos="473075" algn="l"/>
                <a:tab pos="474663" algn="l"/>
                <a:tab pos="1995488" algn="l"/>
              </a:tabLst>
            </a:pPr>
            <a:r>
              <a:rPr lang="id-ID" altLang="id-ID" sz="2000" b="1">
                <a:solidFill>
                  <a:srgbClr val="000000"/>
                </a:solidFill>
                <a:latin typeface="Arial" panose="020B0604020202020204" pitchFamily="34" charset="0"/>
                <a:cs typeface="Arial" panose="020B0604020202020204" pitchFamily="34" charset="0"/>
              </a:rPr>
              <a:t>Strategi yg terealisasi (Realized Strategies)</a:t>
            </a:r>
          </a:p>
          <a:p>
            <a:pPr marL="763588" lvl="1" indent="-287338">
              <a:lnSpc>
                <a:spcPct val="110000"/>
              </a:lnSpc>
              <a:spcBef>
                <a:spcPts val="688"/>
              </a:spcBef>
              <a:buClr>
                <a:srgbClr val="006666"/>
              </a:buClr>
              <a:buFont typeface="Arial" panose="020B0604020202020204" pitchFamily="34" charset="0"/>
              <a:buChar char="•"/>
              <a:tabLst>
                <a:tab pos="473075" algn="l"/>
                <a:tab pos="474663" algn="l"/>
                <a:tab pos="1995488" algn="l"/>
              </a:tabLst>
            </a:pPr>
            <a:r>
              <a:rPr lang="id-ID" altLang="id-ID" sz="2000">
                <a:solidFill>
                  <a:srgbClr val="000000"/>
                </a:solidFill>
                <a:latin typeface="Arial" panose="020B0604020202020204" pitchFamily="34" charset="0"/>
                <a:cs typeface="Arial" panose="020B0604020202020204" pitchFamily="34" charset="0"/>
              </a:rPr>
              <a:t>Semua strategi yang dapat dilakukan (terealisasi) – baik yang dari </a:t>
            </a:r>
            <a:r>
              <a:rPr lang="id-ID" altLang="id-ID" sz="2000" i="1">
                <a:solidFill>
                  <a:srgbClr val="000000"/>
                </a:solidFill>
                <a:latin typeface="Arial" panose="020B0604020202020204" pitchFamily="34" charset="0"/>
                <a:cs typeface="Arial" panose="020B0604020202020204" pitchFamily="34" charset="0"/>
              </a:rPr>
              <a:t>intended </a:t>
            </a:r>
            <a:r>
              <a:rPr lang="id-ID" altLang="id-ID" sz="2000">
                <a:solidFill>
                  <a:srgbClr val="000000"/>
                </a:solidFill>
                <a:latin typeface="Arial" panose="020B0604020202020204" pitchFamily="34" charset="0"/>
                <a:cs typeface="Arial" panose="020B0604020202020204" pitchFamily="34" charset="0"/>
              </a:rPr>
              <a:t>(direncanakan) maupun dari yang </a:t>
            </a:r>
            <a:r>
              <a:rPr lang="id-ID" altLang="id-ID" sz="2000" i="1">
                <a:solidFill>
                  <a:srgbClr val="000000"/>
                </a:solidFill>
                <a:latin typeface="Arial" panose="020B0604020202020204" pitchFamily="34" charset="0"/>
                <a:cs typeface="Arial" panose="020B0604020202020204" pitchFamily="34" charset="0"/>
              </a:rPr>
              <a:t>emergen</a:t>
            </a:r>
            <a:r>
              <a:rPr lang="id-ID" altLang="id-ID" sz="2000">
                <a:solidFill>
                  <a:srgbClr val="000000"/>
                </a:solidFill>
                <a:latin typeface="Arial" panose="020B0604020202020204" pitchFamily="34" charset="0"/>
                <a:cs typeface="Arial" panose="020B0604020202020204" pitchFamily="34" charset="0"/>
              </a:rPr>
              <a:t>t.</a:t>
            </a:r>
          </a:p>
        </p:txBody>
      </p:sp>
    </p:spTree>
  </p:cSld>
  <p:clrMapOvr>
    <a:masterClrMapping/>
  </p:clrMapOvr>
  <p:transition>
    <p:zoom/>
  </p:transition>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4" name="Rectangle 3">
            <a:extLst>
              <a:ext uri="{FF2B5EF4-FFF2-40B4-BE49-F238E27FC236}">
                <a16:creationId xmlns:a16="http://schemas.microsoft.com/office/drawing/2014/main" id="{D032C571-00BC-4E90-A1C7-B7BCAA2188FB}"/>
              </a:ext>
            </a:extLst>
          </p:cNvPr>
          <p:cNvSpPr>
            <a:spLocks noGrp="1"/>
          </p:cNvSpPr>
          <p:nvPr>
            <p:ph idx="1"/>
          </p:nvPr>
        </p:nvSpPr>
        <p:spPr>
          <a:xfrm>
            <a:off x="0" y="1330325"/>
            <a:ext cx="9144000" cy="3352800"/>
          </a:xfrm>
        </p:spPr>
        <p:txBody>
          <a:bodyPr/>
          <a:lstStyle/>
          <a:p>
            <a:pPr marL="187325" algn="ctr">
              <a:lnSpc>
                <a:spcPct val="80000"/>
              </a:lnSpc>
              <a:spcBef>
                <a:spcPts val="588"/>
              </a:spcBef>
            </a:pPr>
            <a:r>
              <a:rPr lang="id-ID" altLang="id-ID" sz="2000" b="1">
                <a:solidFill>
                  <a:srgbClr val="3333FF"/>
                </a:solidFill>
                <a:latin typeface="Arial" panose="020B0604020202020204" pitchFamily="34" charset="0"/>
                <a:cs typeface="Arial" panose="020B0604020202020204" pitchFamily="34" charset="0"/>
              </a:rPr>
              <a:t>Kajian2 menunjukkan bhw proses perencanaan formal berdampak  positif kepada kinerja perusahaan – dan harus mencakup analisis  lingkungan pesaingan sekarang dan yad.</a:t>
            </a:r>
            <a:endParaRPr lang="id-ID" altLang="id-ID" sz="2000">
              <a:latin typeface="Arial" panose="020B0604020202020204" pitchFamily="34" charset="0"/>
              <a:cs typeface="Arial" panose="020B0604020202020204" pitchFamily="34" charset="0"/>
            </a:endParaRPr>
          </a:p>
          <a:p>
            <a:pPr marL="187325">
              <a:spcBef>
                <a:spcPts val="13"/>
              </a:spcBef>
            </a:pPr>
            <a:endParaRPr lang="id-ID" altLang="id-ID" sz="2800">
              <a:latin typeface="Times New Roman" panose="02020603050405020304" pitchFamily="18" charset="0"/>
              <a:cs typeface="Times New Roman" panose="02020603050405020304" pitchFamily="18" charset="0"/>
            </a:endParaRPr>
          </a:p>
          <a:p>
            <a:pPr marL="187325">
              <a:buClr>
                <a:srgbClr val="FF6633"/>
              </a:buClr>
            </a:pPr>
            <a:r>
              <a:rPr lang="id-ID" altLang="id-ID" sz="2000">
                <a:latin typeface="Arial Rounded MT Bold" panose="020F0704030504030204" pitchFamily="34" charset="0"/>
                <a:ea typeface="Arial Rounded MT Bold" panose="020F0704030504030204" pitchFamily="34" charset="0"/>
                <a:cs typeface="Arial Rounded MT Bold" panose="020F0704030504030204" pitchFamily="34" charset="0"/>
              </a:rPr>
              <a:t>Scenario Planning</a:t>
            </a:r>
          </a:p>
          <a:p>
            <a:pPr marL="755650" lvl="1">
              <a:spcBef>
                <a:spcPts val="500"/>
              </a:spcBef>
              <a:buClr>
                <a:srgbClr val="FF6633"/>
              </a:buClr>
            </a:pPr>
            <a:r>
              <a:rPr lang="id-ID" altLang="id-ID" sz="2000">
                <a:latin typeface="Arial Rounded MT Bold" panose="020F0704030504030204" pitchFamily="34" charset="0"/>
                <a:ea typeface="Arial Rounded MT Bold" panose="020F0704030504030204" pitchFamily="34" charset="0"/>
                <a:cs typeface="Arial Rounded MT Bold" panose="020F0704030504030204" pitchFamily="34" charset="0"/>
              </a:rPr>
              <a:t>Masa depan tak dapat ditebak</a:t>
            </a:r>
          </a:p>
          <a:p>
            <a:pPr marL="755650" lvl="1">
              <a:spcBef>
                <a:spcPts val="475"/>
              </a:spcBef>
              <a:buClr>
                <a:srgbClr val="FF6633"/>
              </a:buClr>
            </a:pPr>
            <a:r>
              <a:rPr lang="id-ID" altLang="id-ID" sz="2000">
                <a:latin typeface="Arial Rounded MT Bold" panose="020F0704030504030204" pitchFamily="34" charset="0"/>
                <a:ea typeface="Arial Rounded MT Bold" panose="020F0704030504030204" pitchFamily="34" charset="0"/>
                <a:cs typeface="Arial Rounded MT Bold" panose="020F0704030504030204" pitchFamily="34" charset="0"/>
              </a:rPr>
              <a:t>Kembangkan strategi yg mungkin utk masa depan</a:t>
            </a:r>
          </a:p>
          <a:p>
            <a:pPr marL="187325">
              <a:spcBef>
                <a:spcPts val="650"/>
              </a:spcBef>
              <a:buClr>
                <a:srgbClr val="FF6633"/>
              </a:buClr>
            </a:pPr>
            <a:r>
              <a:rPr lang="id-ID" altLang="id-ID" sz="2000">
                <a:latin typeface="Arial Rounded MT Bold" panose="020F0704030504030204" pitchFamily="34" charset="0"/>
                <a:ea typeface="Arial Rounded MT Bold" panose="020F0704030504030204" pitchFamily="34" charset="0"/>
                <a:cs typeface="Arial Rounded MT Bold" panose="020F0704030504030204" pitchFamily="34" charset="0"/>
              </a:rPr>
              <a:t>Decentralized Planning</a:t>
            </a:r>
          </a:p>
          <a:p>
            <a:pPr marL="755650" lvl="1">
              <a:spcBef>
                <a:spcPts val="500"/>
              </a:spcBef>
              <a:buClr>
                <a:srgbClr val="FF6633"/>
              </a:buClr>
            </a:pPr>
            <a:r>
              <a:rPr lang="id-ID" altLang="id-ID" sz="2000">
                <a:latin typeface="Arial Rounded MT Bold" panose="020F0704030504030204" pitchFamily="34" charset="0"/>
                <a:ea typeface="Arial Rounded MT Bold" panose="020F0704030504030204" pitchFamily="34" charset="0"/>
                <a:cs typeface="Arial Rounded MT Bold" panose="020F0704030504030204" pitchFamily="34" charset="0"/>
              </a:rPr>
              <a:t>Melibatkan manajer2 fungsional</a:t>
            </a:r>
          </a:p>
          <a:p>
            <a:pPr marL="755650" lvl="1">
              <a:spcBef>
                <a:spcPts val="475"/>
              </a:spcBef>
              <a:buClr>
                <a:srgbClr val="FF6633"/>
              </a:buClr>
            </a:pPr>
            <a:r>
              <a:rPr lang="id-ID" altLang="id-ID" sz="2000">
                <a:latin typeface="Arial Rounded MT Bold" panose="020F0704030504030204" pitchFamily="34" charset="0"/>
                <a:ea typeface="Arial Rounded MT Bold" panose="020F0704030504030204" pitchFamily="34" charset="0"/>
                <a:cs typeface="Arial Rounded MT Bold" panose="020F0704030504030204" pitchFamily="34" charset="0"/>
              </a:rPr>
              <a:t>Hindari pendekatan menara gading</a:t>
            </a:r>
          </a:p>
          <a:p>
            <a:pPr marL="755650" lvl="1">
              <a:spcBef>
                <a:spcPts val="375"/>
              </a:spcBef>
              <a:buClr>
                <a:srgbClr val="FF6633"/>
              </a:buClr>
            </a:pPr>
            <a:r>
              <a:rPr lang="id-ID" altLang="id-ID" sz="2000">
                <a:latin typeface="Arial Rounded MT Bold" panose="020F0704030504030204" pitchFamily="34" charset="0"/>
                <a:ea typeface="Arial Rounded MT Bold" panose="020F0704030504030204" pitchFamily="34" charset="0"/>
                <a:cs typeface="Arial Rounded MT Bold" panose="020F0704030504030204" pitchFamily="34" charset="0"/>
              </a:rPr>
              <a:t>Gunakan </a:t>
            </a:r>
            <a:r>
              <a:rPr lang="id-ID" altLang="id-ID" sz="2000" i="1">
                <a:latin typeface="Arial Rounded MT Bold" panose="020F0704030504030204" pitchFamily="34" charset="0"/>
                <a:ea typeface="Arial Rounded MT Bold" panose="020F0704030504030204" pitchFamily="34" charset="0"/>
                <a:cs typeface="Arial Rounded MT Bold" panose="020F0704030504030204" pitchFamily="34" charset="0"/>
              </a:rPr>
              <a:t>procedural justice </a:t>
            </a:r>
            <a:r>
              <a:rPr lang="id-ID" altLang="id-ID" sz="2000">
                <a:latin typeface="Arial Rounded MT Bold" panose="020F0704030504030204" pitchFamily="34" charset="0"/>
                <a:ea typeface="Arial Rounded MT Bold" panose="020F0704030504030204" pitchFamily="34" charset="0"/>
                <a:cs typeface="Arial Rounded MT Bold" panose="020F0704030504030204" pitchFamily="34" charset="0"/>
              </a:rPr>
              <a:t>dalam decision making</a:t>
            </a:r>
          </a:p>
          <a:p>
            <a:pPr marL="187325">
              <a:spcBef>
                <a:spcPts val="638"/>
              </a:spcBef>
              <a:buClr>
                <a:srgbClr val="FF6633"/>
              </a:buClr>
            </a:pPr>
            <a:r>
              <a:rPr lang="id-ID" altLang="id-ID" sz="2000">
                <a:latin typeface="Arial Rounded MT Bold" panose="020F0704030504030204" pitchFamily="34" charset="0"/>
                <a:ea typeface="Arial Rounded MT Bold" panose="020F0704030504030204" pitchFamily="34" charset="0"/>
                <a:cs typeface="Arial Rounded MT Bold" panose="020F0704030504030204" pitchFamily="34" charset="0"/>
              </a:rPr>
              <a:t>Strategic Intent</a:t>
            </a:r>
          </a:p>
          <a:p>
            <a:pPr marL="755650" lvl="1">
              <a:spcBef>
                <a:spcPts val="400"/>
              </a:spcBef>
              <a:buClr>
                <a:srgbClr val="FF6633"/>
              </a:buClr>
            </a:pPr>
            <a:r>
              <a:rPr lang="id-ID" altLang="id-ID" sz="2000">
                <a:latin typeface="Arial Rounded MT Bold" panose="020F0704030504030204" pitchFamily="34" charset="0"/>
                <a:ea typeface="Arial Rounded MT Bold" panose="020F0704030504030204" pitchFamily="34" charset="0"/>
                <a:cs typeface="Arial Rounded MT Bold" panose="020F0704030504030204" pitchFamily="34" charset="0"/>
              </a:rPr>
              <a:t>Hindari </a:t>
            </a:r>
            <a:r>
              <a:rPr lang="id-ID" altLang="id-ID" sz="2000" i="1">
                <a:latin typeface="Arial Rounded MT Bold" panose="020F0704030504030204" pitchFamily="34" charset="0"/>
                <a:ea typeface="Arial Rounded MT Bold" panose="020F0704030504030204" pitchFamily="34" charset="0"/>
                <a:cs typeface="Arial Rounded MT Bold" panose="020F0704030504030204" pitchFamily="34" charset="0"/>
              </a:rPr>
              <a:t>strategic fit model, </a:t>
            </a:r>
            <a:r>
              <a:rPr lang="id-ID" altLang="id-ID" sz="2000">
                <a:latin typeface="Arial Rounded MT Bold" panose="020F0704030504030204" pitchFamily="34" charset="0"/>
                <a:ea typeface="Arial Rounded MT Bold" panose="020F0704030504030204" pitchFamily="34" charset="0"/>
                <a:cs typeface="Arial Rounded MT Bold" panose="020F0704030504030204" pitchFamily="34" charset="0"/>
              </a:rPr>
              <a:t>yg memfokus pada masa kini.</a:t>
            </a:r>
          </a:p>
          <a:p>
            <a:pPr marL="755650" lvl="1">
              <a:spcBef>
                <a:spcPts val="463"/>
              </a:spcBef>
              <a:buClr>
                <a:srgbClr val="FF6633"/>
              </a:buClr>
            </a:pPr>
            <a:r>
              <a:rPr lang="id-ID" altLang="id-ID" sz="2000">
                <a:latin typeface="Arial Rounded MT Bold" panose="020F0704030504030204" pitchFamily="34" charset="0"/>
                <a:ea typeface="Arial Rounded MT Bold" panose="020F0704030504030204" pitchFamily="34" charset="0"/>
                <a:cs typeface="Arial Rounded MT Bold" panose="020F0704030504030204" pitchFamily="34" charset="0"/>
              </a:rPr>
              <a:t>Terapkan visi dan sasaran2 ambisius dan berikan cara2</a:t>
            </a:r>
          </a:p>
          <a:p>
            <a:pPr marL="187325"/>
            <a:r>
              <a:rPr lang="id-ID" altLang="id-ID" sz="2000">
                <a:latin typeface="Arial Rounded MT Bold" panose="020F0704030504030204" pitchFamily="34" charset="0"/>
                <a:ea typeface="Arial Rounded MT Bold" panose="020F0704030504030204" pitchFamily="34" charset="0"/>
                <a:cs typeface="Arial Rounded MT Bold" panose="020F0704030504030204" pitchFamily="34" charset="0"/>
              </a:rPr>
              <a:t>/alternatif untuk pencapaian sasaran2 ini.</a:t>
            </a:r>
          </a:p>
          <a:p>
            <a:pPr marL="187325" eaLnBrk="1" hangingPunct="1">
              <a:buFontTx/>
              <a:buNone/>
            </a:pPr>
            <a:endParaRPr lang="en-US" altLang="id-ID" sz="2600"/>
          </a:p>
        </p:txBody>
      </p:sp>
      <p:sp>
        <p:nvSpPr>
          <p:cNvPr id="38915" name="Rectangle 3">
            <a:extLst>
              <a:ext uri="{FF2B5EF4-FFF2-40B4-BE49-F238E27FC236}">
                <a16:creationId xmlns:a16="http://schemas.microsoft.com/office/drawing/2014/main" id="{03FC42A2-0C4D-49DC-85BF-3937EE92A734}"/>
              </a:ext>
            </a:extLst>
          </p:cNvPr>
          <p:cNvSpPr txBox="1">
            <a:spLocks noChangeArrowheads="1"/>
          </p:cNvSpPr>
          <p:nvPr/>
        </p:nvSpPr>
        <p:spPr bwMode="auto">
          <a:xfrm>
            <a:off x="381000" y="38100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ts val="100"/>
              </a:spcBef>
              <a:buFont typeface="Arial" panose="020B0604020202020204" pitchFamily="34" charset="0"/>
              <a:buNone/>
            </a:pPr>
            <a:r>
              <a:rPr lang="en-US" altLang="id-ID" sz="4000" b="1">
                <a:solidFill>
                  <a:srgbClr val="FF6633"/>
                </a:solidFill>
              </a:rPr>
              <a:t>Strategic Planning dalam Prakteknya</a:t>
            </a:r>
            <a:endParaRPr lang="en-US" altLang="id-ID" sz="4000" b="1"/>
          </a:p>
        </p:txBody>
      </p:sp>
    </p:spTree>
  </p:cSld>
  <p:clrMapOvr>
    <a:masterClrMapping/>
  </p:clrMapOvr>
  <p:transition>
    <p:zoom/>
  </p:transition>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82580ED9-E39F-4B36-B7F2-5662D67E2DF0}"/>
              </a:ext>
            </a:extLst>
          </p:cNvPr>
          <p:cNvSpPr>
            <a:spLocks noGrp="1"/>
          </p:cNvSpPr>
          <p:nvPr>
            <p:ph type="title"/>
          </p:nvPr>
        </p:nvSpPr>
        <p:spPr>
          <a:xfrm>
            <a:off x="457200" y="-15875"/>
            <a:ext cx="8229600" cy="1143000"/>
          </a:xfrm>
        </p:spPr>
        <p:txBody>
          <a:bodyPr/>
          <a:lstStyle/>
          <a:p>
            <a:pPr eaLnBrk="1" hangingPunct="1">
              <a:defRPr/>
            </a:pPr>
            <a:r>
              <a:rPr lang="id-ID" sz="4000" dirty="0" err="1">
                <a:solidFill>
                  <a:srgbClr val="FF6633"/>
                </a:solidFill>
              </a:rPr>
              <a:t>Strategic</a:t>
            </a:r>
            <a:r>
              <a:rPr lang="id-ID" sz="4000" dirty="0">
                <a:solidFill>
                  <a:srgbClr val="FF6633"/>
                </a:solidFill>
              </a:rPr>
              <a:t> </a:t>
            </a:r>
            <a:r>
              <a:rPr lang="id-ID" sz="4000" dirty="0" err="1">
                <a:solidFill>
                  <a:srgbClr val="FF6633"/>
                </a:solidFill>
              </a:rPr>
              <a:t>Decision</a:t>
            </a:r>
            <a:r>
              <a:rPr lang="id-ID" sz="4000" spc="-60" dirty="0">
                <a:solidFill>
                  <a:srgbClr val="FF6633"/>
                </a:solidFill>
              </a:rPr>
              <a:t> </a:t>
            </a:r>
            <a:r>
              <a:rPr lang="id-ID" sz="4000" dirty="0">
                <a:solidFill>
                  <a:srgbClr val="FF6633"/>
                </a:solidFill>
              </a:rPr>
              <a:t>Making</a:t>
            </a:r>
            <a:endParaRPr lang="en-US" altLang="id-ID" sz="3800" dirty="0"/>
          </a:p>
        </p:txBody>
      </p:sp>
      <p:sp>
        <p:nvSpPr>
          <p:cNvPr id="39939" name="Rectangle 3">
            <a:extLst>
              <a:ext uri="{FF2B5EF4-FFF2-40B4-BE49-F238E27FC236}">
                <a16:creationId xmlns:a16="http://schemas.microsoft.com/office/drawing/2014/main" id="{2ADB6611-3332-4150-915D-336B57F940EE}"/>
              </a:ext>
            </a:extLst>
          </p:cNvPr>
          <p:cNvSpPr>
            <a:spLocks noGrp="1"/>
          </p:cNvSpPr>
          <p:nvPr>
            <p:ph idx="1"/>
          </p:nvPr>
        </p:nvSpPr>
        <p:spPr>
          <a:xfrm>
            <a:off x="609600" y="914400"/>
            <a:ext cx="8534400" cy="3733800"/>
          </a:xfrm>
        </p:spPr>
        <p:txBody>
          <a:bodyPr/>
          <a:lstStyle/>
          <a:p>
            <a:pPr marL="290513">
              <a:spcBef>
                <a:spcPts val="113"/>
              </a:spcBef>
            </a:pPr>
            <a:r>
              <a:rPr lang="id-ID" altLang="id-ID" sz="2300" i="1">
                <a:solidFill>
                  <a:srgbClr val="A40020"/>
                </a:solidFill>
                <a:latin typeface="Arial Rounded MT Bold" panose="020F0704030504030204" pitchFamily="34" charset="0"/>
                <a:ea typeface="Arial Rounded MT Bold" panose="020F0704030504030204" pitchFamily="34" charset="0"/>
                <a:cs typeface="Arial Rounded MT Bold" panose="020F0704030504030204" pitchFamily="34" charset="0"/>
              </a:rPr>
              <a:t>Hal-hal yang mengganggu dalam proses </a:t>
            </a:r>
            <a:r>
              <a:rPr lang="id-ID" altLang="id-ID" sz="2300" i="1">
                <a:solidFill>
                  <a:srgbClr val="800000"/>
                </a:solidFill>
                <a:latin typeface="Arial Rounded MT Bold" panose="020F0704030504030204" pitchFamily="34" charset="0"/>
                <a:ea typeface="Arial Rounded MT Bold" panose="020F0704030504030204" pitchFamily="34" charset="0"/>
                <a:cs typeface="Arial Rounded MT Bold" panose="020F0704030504030204" pitchFamily="34" charset="0"/>
              </a:rPr>
              <a:t>decision-making :</a:t>
            </a:r>
            <a:endParaRPr lang="id-ID" altLang="id-ID" sz="2300">
              <a:latin typeface="Arial Rounded MT Bold" panose="020F0704030504030204" pitchFamily="34" charset="0"/>
              <a:ea typeface="Arial Rounded MT Bold" panose="020F0704030504030204" pitchFamily="34" charset="0"/>
              <a:cs typeface="Arial Rounded MT Bold" panose="020F0704030504030204" pitchFamily="34" charset="0"/>
            </a:endParaRPr>
          </a:p>
          <a:p>
            <a:pPr marL="290513">
              <a:spcBef>
                <a:spcPts val="25"/>
              </a:spcBef>
            </a:pPr>
            <a:endParaRPr lang="id-ID" altLang="id-ID" sz="2500">
              <a:latin typeface="Times New Roman" panose="02020603050405020304" pitchFamily="18" charset="0"/>
              <a:cs typeface="Times New Roman" panose="02020603050405020304" pitchFamily="18" charset="0"/>
            </a:endParaRPr>
          </a:p>
          <a:p>
            <a:pPr marL="290513">
              <a:spcBef>
                <a:spcPct val="0"/>
              </a:spcBef>
              <a:buClr>
                <a:srgbClr val="FF6633"/>
              </a:buClr>
            </a:pPr>
            <a:r>
              <a:rPr lang="id-ID" altLang="id-ID" sz="2000">
                <a:latin typeface="Arial Rounded MT Bold" panose="020F0704030504030204" pitchFamily="34" charset="0"/>
                <a:ea typeface="Arial Rounded MT Bold" panose="020F0704030504030204" pitchFamily="34" charset="0"/>
                <a:cs typeface="Arial Rounded MT Bold" panose="020F0704030504030204" pitchFamily="34" charset="0"/>
              </a:rPr>
              <a:t>Bias kognitif (Cognitive biases):</a:t>
            </a:r>
          </a:p>
          <a:p>
            <a:pPr marL="755650" lvl="1">
              <a:spcBef>
                <a:spcPts val="438"/>
              </a:spcBef>
              <a:buClr>
                <a:srgbClr val="FF6633"/>
              </a:buClr>
            </a:pPr>
            <a:r>
              <a:rPr lang="id-ID" altLang="id-ID" sz="2000">
                <a:latin typeface="Arial Rounded MT Bold" panose="020F0704030504030204" pitchFamily="34" charset="0"/>
                <a:ea typeface="Arial Rounded MT Bold" panose="020F0704030504030204" pitchFamily="34" charset="0"/>
                <a:cs typeface="Arial Rounded MT Bold" panose="020F0704030504030204" pitchFamily="34" charset="0"/>
              </a:rPr>
              <a:t>Prior hypothesis bias</a:t>
            </a:r>
          </a:p>
          <a:p>
            <a:pPr marL="755650" lvl="1">
              <a:spcBef>
                <a:spcPts val="425"/>
              </a:spcBef>
              <a:buClr>
                <a:srgbClr val="FF6633"/>
              </a:buClr>
            </a:pPr>
            <a:r>
              <a:rPr lang="id-ID" altLang="id-ID" sz="2000">
                <a:latin typeface="Arial Rounded MT Bold" panose="020F0704030504030204" pitchFamily="34" charset="0"/>
                <a:ea typeface="Arial Rounded MT Bold" panose="020F0704030504030204" pitchFamily="34" charset="0"/>
                <a:cs typeface="Arial Rounded MT Bold" panose="020F0704030504030204" pitchFamily="34" charset="0"/>
              </a:rPr>
              <a:t>Escalating commitment</a:t>
            </a:r>
          </a:p>
          <a:p>
            <a:pPr marL="755650" lvl="1">
              <a:spcBef>
                <a:spcPts val="438"/>
              </a:spcBef>
              <a:buClr>
                <a:srgbClr val="FF6633"/>
              </a:buClr>
            </a:pPr>
            <a:r>
              <a:rPr lang="id-ID" altLang="id-ID" sz="2000">
                <a:latin typeface="Arial Rounded MT Bold" panose="020F0704030504030204" pitchFamily="34" charset="0"/>
                <a:ea typeface="Arial Rounded MT Bold" panose="020F0704030504030204" pitchFamily="34" charset="0"/>
                <a:cs typeface="Arial Rounded MT Bold" panose="020F0704030504030204" pitchFamily="34" charset="0"/>
              </a:rPr>
              <a:t>Reasoning by analogy</a:t>
            </a:r>
          </a:p>
          <a:p>
            <a:pPr marL="755650" lvl="1">
              <a:spcBef>
                <a:spcPts val="425"/>
              </a:spcBef>
              <a:buClr>
                <a:srgbClr val="FF6633"/>
              </a:buClr>
            </a:pPr>
            <a:r>
              <a:rPr lang="id-ID" altLang="id-ID" sz="2000">
                <a:latin typeface="Arial Rounded MT Bold" panose="020F0704030504030204" pitchFamily="34" charset="0"/>
                <a:ea typeface="Arial Rounded MT Bold" panose="020F0704030504030204" pitchFamily="34" charset="0"/>
                <a:cs typeface="Arial Rounded MT Bold" panose="020F0704030504030204" pitchFamily="34" charset="0"/>
              </a:rPr>
              <a:t>Representativeness (menganggap satu keberhasilan/kegagalan</a:t>
            </a:r>
          </a:p>
          <a:p>
            <a:pPr marL="290513">
              <a:spcBef>
                <a:spcPct val="0"/>
              </a:spcBef>
            </a:pPr>
            <a:r>
              <a:rPr lang="id-ID" altLang="id-ID" sz="2000">
                <a:latin typeface="Arial Rounded MT Bold" panose="020F0704030504030204" pitchFamily="34" charset="0"/>
                <a:ea typeface="Arial Rounded MT Bold" panose="020F0704030504030204" pitchFamily="34" charset="0"/>
                <a:cs typeface="Arial Rounded MT Bold" panose="020F0704030504030204" pitchFamily="34" charset="0"/>
              </a:rPr>
              <a:t>sebagai sampel yang umum)</a:t>
            </a:r>
          </a:p>
          <a:p>
            <a:pPr marL="755650" lvl="1">
              <a:spcBef>
                <a:spcPts val="425"/>
              </a:spcBef>
              <a:buClr>
                <a:srgbClr val="FF6633"/>
              </a:buClr>
            </a:pPr>
            <a:r>
              <a:rPr lang="id-ID" altLang="id-ID" sz="2000">
                <a:latin typeface="Arial Rounded MT Bold" panose="020F0704030504030204" pitchFamily="34" charset="0"/>
                <a:ea typeface="Arial Rounded MT Bold" panose="020F0704030504030204" pitchFamily="34" charset="0"/>
                <a:cs typeface="Arial Rounded MT Bold" panose="020F0704030504030204" pitchFamily="34" charset="0"/>
              </a:rPr>
              <a:t>Illusion of control (karena pernah menjadi penguasa/pemimpin maka  menganggap bisa mengendalikan apa saja)</a:t>
            </a:r>
          </a:p>
          <a:p>
            <a:pPr marL="755650" lvl="1">
              <a:spcBef>
                <a:spcPts val="438"/>
              </a:spcBef>
              <a:buClr>
                <a:srgbClr val="FF6633"/>
              </a:buClr>
            </a:pPr>
            <a:r>
              <a:rPr lang="id-ID" altLang="id-ID" sz="2000">
                <a:latin typeface="Arial Rounded MT Bold" panose="020F0704030504030204" pitchFamily="34" charset="0"/>
                <a:ea typeface="Arial Rounded MT Bold" panose="020F0704030504030204" pitchFamily="34" charset="0"/>
                <a:cs typeface="Arial Rounded MT Bold" panose="020F0704030504030204" pitchFamily="34" charset="0"/>
              </a:rPr>
              <a:t>Availability error</a:t>
            </a:r>
          </a:p>
          <a:p>
            <a:pPr marL="290513">
              <a:lnSpc>
                <a:spcPct val="90000"/>
              </a:lnSpc>
              <a:spcBef>
                <a:spcPts val="463"/>
              </a:spcBef>
              <a:buClr>
                <a:srgbClr val="FF6633"/>
              </a:buClr>
              <a:buSzPct val="85000"/>
            </a:pPr>
            <a:r>
              <a:rPr lang="id-ID" altLang="id-ID" sz="2000">
                <a:latin typeface="Arial Rounded MT Bold" panose="020F0704030504030204" pitchFamily="34" charset="0"/>
                <a:ea typeface="Arial Rounded MT Bold" panose="020F0704030504030204" pitchFamily="34" charset="0"/>
                <a:cs typeface="Arial Rounded MT Bold" panose="020F0704030504030204" pitchFamily="34" charset="0"/>
              </a:rPr>
              <a:t>Groupthink: orang2 dalam satu kelompok  seringkali sepakat tanpa berpikir secara  mendalam – mengikuti pendapat seorang karena  emosi dsb..</a:t>
            </a:r>
          </a:p>
        </p:txBody>
      </p:sp>
    </p:spTree>
  </p:cSld>
  <p:clrMapOvr>
    <a:masterClrMapping/>
  </p:clrMapOvr>
  <p:transition>
    <p:zoom/>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236EB-4265-4E7E-AFAD-373AA623A2CA}"/>
              </a:ext>
            </a:extLst>
          </p:cNvPr>
          <p:cNvSpPr>
            <a:spLocks noGrp="1"/>
          </p:cNvSpPr>
          <p:nvPr>
            <p:ph type="title"/>
          </p:nvPr>
        </p:nvSpPr>
        <p:spPr/>
        <p:txBody>
          <a:bodyPr/>
          <a:lstStyle/>
          <a:p>
            <a:pPr>
              <a:defRPr/>
            </a:pPr>
            <a:br>
              <a:rPr lang="id-ID" sz="2800" b="1" i="1" dirty="0">
                <a:solidFill>
                  <a:srgbClr val="FF6633"/>
                </a:solidFill>
                <a:latin typeface="Arial"/>
                <a:cs typeface="Arial"/>
              </a:rPr>
            </a:br>
            <a:r>
              <a:rPr lang="id-ID" sz="4000" b="1" dirty="0">
                <a:solidFill>
                  <a:srgbClr val="7030A0"/>
                </a:solidFill>
                <a:latin typeface="Arial"/>
                <a:cs typeface="Arial"/>
              </a:rPr>
              <a:t>Pengendalian </a:t>
            </a:r>
            <a:br>
              <a:rPr lang="id-ID" sz="2800" b="1" i="1" dirty="0">
                <a:solidFill>
                  <a:srgbClr val="FF6633"/>
                </a:solidFill>
                <a:latin typeface="Arial"/>
                <a:cs typeface="Arial"/>
              </a:rPr>
            </a:br>
            <a:br>
              <a:rPr lang="id-ID" sz="2800" b="1" i="1" dirty="0">
                <a:solidFill>
                  <a:srgbClr val="FF6633"/>
                </a:solidFill>
                <a:latin typeface="Arial"/>
                <a:cs typeface="Arial"/>
              </a:rPr>
            </a:br>
            <a:r>
              <a:rPr lang="en-US" sz="2800" b="1" i="1" dirty="0" err="1">
                <a:solidFill>
                  <a:srgbClr val="FF6633"/>
                </a:solidFill>
                <a:latin typeface="Arial"/>
                <a:cs typeface="Arial"/>
              </a:rPr>
              <a:t>Umpan</a:t>
            </a:r>
            <a:r>
              <a:rPr lang="en-US" sz="2800" b="1" i="1" dirty="0">
                <a:solidFill>
                  <a:srgbClr val="FF6633"/>
                </a:solidFill>
                <a:latin typeface="Arial"/>
                <a:cs typeface="Arial"/>
              </a:rPr>
              <a:t> </a:t>
            </a:r>
            <a:r>
              <a:rPr lang="en-US" sz="2800" b="1" i="1" dirty="0" err="1">
                <a:solidFill>
                  <a:srgbClr val="FF6633"/>
                </a:solidFill>
                <a:latin typeface="Arial"/>
                <a:cs typeface="Arial"/>
              </a:rPr>
              <a:t>balik</a:t>
            </a:r>
            <a:r>
              <a:rPr lang="en-US" sz="2800" b="1" i="1" dirty="0">
                <a:solidFill>
                  <a:srgbClr val="FF6633"/>
                </a:solidFill>
                <a:latin typeface="Arial"/>
                <a:cs typeface="Arial"/>
              </a:rPr>
              <a:t>  (The </a:t>
            </a:r>
            <a:r>
              <a:rPr lang="en-US" sz="2800" b="1" i="1" spc="-5" dirty="0">
                <a:solidFill>
                  <a:srgbClr val="FF6633"/>
                </a:solidFill>
                <a:latin typeface="Arial"/>
                <a:cs typeface="Arial"/>
              </a:rPr>
              <a:t>Feedback</a:t>
            </a:r>
            <a:r>
              <a:rPr lang="en-US" sz="2800" b="1" i="1" spc="-125" dirty="0">
                <a:solidFill>
                  <a:srgbClr val="FF6633"/>
                </a:solidFill>
                <a:latin typeface="Arial"/>
                <a:cs typeface="Arial"/>
              </a:rPr>
              <a:t> </a:t>
            </a:r>
            <a:r>
              <a:rPr lang="en-US" sz="2800" b="1" i="1" dirty="0">
                <a:solidFill>
                  <a:srgbClr val="FF6633"/>
                </a:solidFill>
                <a:latin typeface="Arial"/>
                <a:cs typeface="Arial"/>
              </a:rPr>
              <a:t>Loop)</a:t>
            </a:r>
            <a:br>
              <a:rPr lang="en-US" sz="2800" dirty="0">
                <a:solidFill>
                  <a:srgbClr val="FF6633"/>
                </a:solidFill>
                <a:latin typeface="Arial"/>
                <a:cs typeface="Arial"/>
              </a:rPr>
            </a:br>
            <a:endParaRPr lang="id-ID" sz="2800" dirty="0"/>
          </a:p>
        </p:txBody>
      </p:sp>
      <p:sp>
        <p:nvSpPr>
          <p:cNvPr id="40963" name="Content Placeholder 2">
            <a:extLst>
              <a:ext uri="{FF2B5EF4-FFF2-40B4-BE49-F238E27FC236}">
                <a16:creationId xmlns:a16="http://schemas.microsoft.com/office/drawing/2014/main" id="{0FA4B182-847C-45BE-83C5-D3D4C0E0FB95}"/>
              </a:ext>
            </a:extLst>
          </p:cNvPr>
          <p:cNvSpPr>
            <a:spLocks noGrp="1"/>
          </p:cNvSpPr>
          <p:nvPr>
            <p:ph idx="1"/>
          </p:nvPr>
        </p:nvSpPr>
        <p:spPr>
          <a:xfrm>
            <a:off x="457200" y="2095500"/>
            <a:ext cx="8229600" cy="3276600"/>
          </a:xfrm>
        </p:spPr>
        <p:txBody>
          <a:bodyPr/>
          <a:lstStyle/>
          <a:p>
            <a:pPr marL="355600">
              <a:lnSpc>
                <a:spcPct val="103000"/>
              </a:lnSpc>
              <a:spcBef>
                <a:spcPts val="175"/>
              </a:spcBef>
              <a:buClr>
                <a:srgbClr val="FF6633"/>
              </a:buClr>
              <a:buSzPct val="133000"/>
              <a:tabLst>
                <a:tab pos="457200" algn="l"/>
              </a:tabLst>
            </a:pPr>
            <a:r>
              <a:rPr lang="id-ID" altLang="id-ID" sz="2400">
                <a:latin typeface="Arial Rounded MT Bold" panose="020F0704030504030204" pitchFamily="34" charset="0"/>
                <a:ea typeface="Arial Rounded MT Bold" panose="020F0704030504030204" pitchFamily="34" charset="0"/>
                <a:cs typeface="Arial Rounded MT Bold" panose="020F0704030504030204" pitchFamily="34" charset="0"/>
              </a:rPr>
              <a:t>Pelaksanaan strategi harus dimonitor oleh para  manajer dan untuk bahan pertimbangan untuk siklus  penyusunan strategi berikutnya:</a:t>
            </a:r>
          </a:p>
          <a:p>
            <a:pPr marL="755650" lvl="1">
              <a:lnSpc>
                <a:spcPts val="2875"/>
              </a:lnSpc>
              <a:spcBef>
                <a:spcPts val="675"/>
              </a:spcBef>
              <a:buClr>
                <a:srgbClr val="FF6633"/>
              </a:buClr>
              <a:tabLst>
                <a:tab pos="457200" algn="l"/>
              </a:tabLst>
            </a:pPr>
            <a:r>
              <a:rPr lang="id-ID" altLang="id-ID" sz="2400">
                <a:latin typeface="Arial Rounded MT Bold" panose="020F0704030504030204" pitchFamily="34" charset="0"/>
                <a:ea typeface="Arial Rounded MT Bold" panose="020F0704030504030204" pitchFamily="34" charset="0"/>
                <a:cs typeface="Arial Rounded MT Bold" panose="020F0704030504030204" pitchFamily="34" charset="0"/>
              </a:rPr>
              <a:t>Apakah sasaran (</a:t>
            </a:r>
            <a:r>
              <a:rPr lang="id-ID" altLang="id-ID" sz="2500" i="1">
                <a:latin typeface="Arial Rounded MT Bold" panose="020F0704030504030204" pitchFamily="34" charset="0"/>
                <a:ea typeface="Arial Rounded MT Bold" panose="020F0704030504030204" pitchFamily="34" charset="0"/>
                <a:cs typeface="Arial Rounded MT Bold" panose="020F0704030504030204" pitchFamily="34" charset="0"/>
              </a:rPr>
              <a:t>goals</a:t>
            </a:r>
            <a:r>
              <a:rPr lang="id-ID" altLang="id-ID" sz="2400">
                <a:latin typeface="Arial Rounded MT Bold" panose="020F0704030504030204" pitchFamily="34" charset="0"/>
                <a:ea typeface="Arial Rounded MT Bold" panose="020F0704030504030204" pitchFamily="34" charset="0"/>
                <a:cs typeface="Arial Rounded MT Bold" panose="020F0704030504030204" pitchFamily="34" charset="0"/>
              </a:rPr>
              <a:t>) dan tujuan (</a:t>
            </a:r>
            <a:r>
              <a:rPr lang="id-ID" altLang="id-ID" sz="2500" i="1">
                <a:latin typeface="Arial Rounded MT Bold" panose="020F0704030504030204" pitchFamily="34" charset="0"/>
                <a:ea typeface="Arial Rounded MT Bold" panose="020F0704030504030204" pitchFamily="34" charset="0"/>
                <a:cs typeface="Arial Rounded MT Bold" panose="020F0704030504030204" pitchFamily="34" charset="0"/>
              </a:rPr>
              <a:t>objectives</a:t>
            </a:r>
            <a:r>
              <a:rPr lang="id-ID" altLang="id-ID" sz="2400">
                <a:latin typeface="Arial Rounded MT Bold" panose="020F0704030504030204" pitchFamily="34" charset="0"/>
                <a:ea typeface="Arial Rounded MT Bold" panose="020F0704030504030204" pitchFamily="34" charset="0"/>
                <a:cs typeface="Arial Rounded MT Bold" panose="020F0704030504030204" pitchFamily="34" charset="0"/>
              </a:rPr>
              <a:t>)  telah dicapai</a:t>
            </a:r>
          </a:p>
          <a:p>
            <a:pPr marL="755650" lvl="1">
              <a:lnSpc>
                <a:spcPts val="2825"/>
              </a:lnSpc>
              <a:spcBef>
                <a:spcPts val="488"/>
              </a:spcBef>
              <a:buClr>
                <a:srgbClr val="FF6633"/>
              </a:buClr>
              <a:tabLst>
                <a:tab pos="457200" algn="l"/>
              </a:tabLst>
            </a:pPr>
            <a:r>
              <a:rPr lang="id-ID" altLang="id-ID" sz="2400">
                <a:latin typeface="Arial Rounded MT Bold" panose="020F0704030504030204" pitchFamily="34" charset="0"/>
                <a:ea typeface="Arial Rounded MT Bold" panose="020F0704030504030204" pitchFamily="34" charset="0"/>
                <a:cs typeface="Arial Rounded MT Bold" panose="020F0704030504030204" pitchFamily="34" charset="0"/>
              </a:rPr>
              <a:t>Evaluasi sampai di mana keunggulan kompetitif</a:t>
            </a:r>
          </a:p>
          <a:p>
            <a:pPr marL="355600" algn="ctr">
              <a:lnSpc>
                <a:spcPts val="2950"/>
              </a:lnSpc>
              <a:buFont typeface="Arial" panose="020B0604020202020204" pitchFamily="34" charset="0"/>
              <a:buNone/>
              <a:tabLst>
                <a:tab pos="457200" algn="l"/>
              </a:tabLst>
            </a:pPr>
            <a:r>
              <a:rPr lang="id-ID" altLang="id-ID" sz="2400">
                <a:latin typeface="Arial Rounded MT Bold" panose="020F0704030504030204" pitchFamily="34" charset="0"/>
                <a:ea typeface="Arial Rounded MT Bold" panose="020F0704030504030204" pitchFamily="34" charset="0"/>
                <a:cs typeface="Arial Rounded MT Bold" panose="020F0704030504030204" pitchFamily="34" charset="0"/>
              </a:rPr>
              <a:t>telah dicapai dan dipertahankan (</a:t>
            </a:r>
            <a:r>
              <a:rPr lang="id-ID" altLang="id-ID" sz="2500" i="1">
                <a:latin typeface="Arial Rounded MT Bold" panose="020F0704030504030204" pitchFamily="34" charset="0"/>
                <a:ea typeface="Arial Rounded MT Bold" panose="020F0704030504030204" pitchFamily="34" charset="0"/>
                <a:cs typeface="Arial Rounded MT Bold" panose="020F0704030504030204" pitchFamily="34" charset="0"/>
              </a:rPr>
              <a:t>sustained</a:t>
            </a:r>
            <a:r>
              <a:rPr lang="id-ID" altLang="id-ID" sz="2400">
                <a:latin typeface="Arial Rounded MT Bold" panose="020F0704030504030204" pitchFamily="34" charset="0"/>
                <a:ea typeface="Arial Rounded MT Bold" panose="020F0704030504030204" pitchFamily="34" charset="0"/>
                <a:cs typeface="Arial Rounded MT Bold" panose="020F0704030504030204" pitchFamily="34" charset="0"/>
              </a:rPr>
              <a:t>).</a:t>
            </a:r>
          </a:p>
          <a:p>
            <a:pPr marL="355600" algn="ctr">
              <a:lnSpc>
                <a:spcPts val="2950"/>
              </a:lnSpc>
              <a:tabLst>
                <a:tab pos="457200" algn="l"/>
              </a:tabLst>
            </a:pPr>
            <a:endParaRPr lang="id-ID" altLang="id-ID" sz="2400">
              <a:latin typeface="Arial Rounded MT Bold" panose="020F0704030504030204" pitchFamily="34" charset="0"/>
              <a:ea typeface="Arial Rounded MT Bold" panose="020F0704030504030204" pitchFamily="34" charset="0"/>
              <a:cs typeface="Arial Rounded MT Bold" panose="020F0704030504030204" pitchFamily="34" charset="0"/>
            </a:endParaRPr>
          </a:p>
          <a:p>
            <a:pPr marL="355600" algn="ctr">
              <a:lnSpc>
                <a:spcPts val="2950"/>
              </a:lnSpc>
              <a:tabLst>
                <a:tab pos="457200" algn="l"/>
              </a:tabLst>
            </a:pPr>
            <a:r>
              <a:rPr lang="en-US" altLang="id-ID" sz="2400" b="1">
                <a:solidFill>
                  <a:srgbClr val="800000"/>
                </a:solidFill>
                <a:latin typeface="Arial" panose="020B0604020202020204" pitchFamily="34" charset="0"/>
                <a:cs typeface="Arial" panose="020B0604020202020204" pitchFamily="34" charset="0"/>
              </a:rPr>
              <a:t>Perencanaan Strategik merupakan  proses yang</a:t>
            </a:r>
            <a:r>
              <a:rPr lang="id-ID" altLang="id-ID" sz="2400" b="1">
                <a:solidFill>
                  <a:srgbClr val="800000"/>
                </a:solidFill>
                <a:latin typeface="Arial" panose="020B0604020202020204" pitchFamily="34" charset="0"/>
                <a:cs typeface="Arial" panose="020B0604020202020204" pitchFamily="34" charset="0"/>
              </a:rPr>
              <a:t> </a:t>
            </a:r>
            <a:r>
              <a:rPr lang="en-US" altLang="id-ID" sz="2400" b="1" i="1">
                <a:solidFill>
                  <a:srgbClr val="800000"/>
                </a:solidFill>
                <a:latin typeface="Arial" panose="020B0604020202020204" pitchFamily="34" charset="0"/>
                <a:cs typeface="Arial" panose="020B0604020202020204" pitchFamily="34" charset="0"/>
              </a:rPr>
              <a:t>on-going.</a:t>
            </a:r>
            <a:endParaRPr lang="en-US" altLang="id-ID" sz="2400">
              <a:latin typeface="Arial" panose="020B0604020202020204" pitchFamily="34" charset="0"/>
              <a:cs typeface="Arial" panose="020B0604020202020204" pitchFamily="34" charset="0"/>
            </a:endParaRPr>
          </a:p>
          <a:p>
            <a:pPr marL="355600" algn="ctr">
              <a:lnSpc>
                <a:spcPts val="2950"/>
              </a:lnSpc>
              <a:tabLst>
                <a:tab pos="457200" algn="l"/>
              </a:tabLst>
            </a:pPr>
            <a:endParaRPr lang="id-ID" altLang="id-ID" sz="2400">
              <a:latin typeface="Arial Rounded MT Bold" panose="020F0704030504030204" pitchFamily="34" charset="0"/>
              <a:ea typeface="Arial Rounded MT Bold" panose="020F0704030504030204" pitchFamily="34" charset="0"/>
              <a:cs typeface="Arial Rounded MT Bold" panose="020F0704030504030204" pitchFamily="34" charset="0"/>
            </a:endParaRPr>
          </a:p>
          <a:p>
            <a:pPr marL="355600" algn="ctr">
              <a:lnSpc>
                <a:spcPts val="2950"/>
              </a:lnSpc>
              <a:tabLst>
                <a:tab pos="457200" algn="l"/>
              </a:tabLst>
            </a:pPr>
            <a:endParaRPr lang="id-ID" altLang="id-ID" sz="2400">
              <a:latin typeface="Arial Rounded MT Bold" panose="020F0704030504030204" pitchFamily="34" charset="0"/>
              <a:ea typeface="Arial Rounded MT Bold" panose="020F0704030504030204" pitchFamily="34" charset="0"/>
              <a:cs typeface="Arial Rounded MT Bold" panose="020F0704030504030204" pitchFamily="34" charset="0"/>
            </a:endParaRPr>
          </a:p>
          <a:p>
            <a:pPr marL="355600">
              <a:tabLst>
                <a:tab pos="457200" algn="l"/>
              </a:tabLst>
            </a:pPr>
            <a:endParaRPr lang="id-ID" altLang="id-ID"/>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5FE4C-D2A4-4336-ACA0-C2481042FD87}"/>
              </a:ext>
            </a:extLst>
          </p:cNvPr>
          <p:cNvSpPr>
            <a:spLocks noGrp="1"/>
          </p:cNvSpPr>
          <p:nvPr>
            <p:ph type="title"/>
          </p:nvPr>
        </p:nvSpPr>
        <p:spPr>
          <a:xfrm>
            <a:off x="457200" y="801688"/>
            <a:ext cx="9144000" cy="1143000"/>
          </a:xfrm>
        </p:spPr>
        <p:txBody>
          <a:bodyPr/>
          <a:lstStyle/>
          <a:p>
            <a:pPr algn="l">
              <a:spcBef>
                <a:spcPts val="100"/>
              </a:spcBef>
              <a:defRPr/>
            </a:pPr>
            <a:r>
              <a:rPr lang="id-ID" sz="3600" dirty="0">
                <a:solidFill>
                  <a:srgbClr val="0000CC"/>
                </a:solidFill>
              </a:rPr>
              <a:t>Agar Implementasi Rencana Strategi berhasil  diperlukan kepemimpinan </a:t>
            </a:r>
            <a:r>
              <a:rPr lang="id-ID" sz="3600" dirty="0" err="1">
                <a:solidFill>
                  <a:srgbClr val="0000CC"/>
                </a:solidFill>
              </a:rPr>
              <a:t>Strategik</a:t>
            </a:r>
            <a:r>
              <a:rPr lang="id-ID" sz="3600" dirty="0">
                <a:solidFill>
                  <a:srgbClr val="0000CC"/>
                </a:solidFill>
              </a:rPr>
              <a:t> </a:t>
            </a:r>
            <a:r>
              <a:rPr lang="en-US" sz="3600" dirty="0">
                <a:solidFill>
                  <a:srgbClr val="0000CC"/>
                </a:solidFill>
              </a:rPr>
              <a:t>(</a:t>
            </a:r>
            <a:r>
              <a:rPr lang="en-US" sz="3600" i="1" dirty="0">
                <a:solidFill>
                  <a:srgbClr val="0000CC"/>
                </a:solidFill>
              </a:rPr>
              <a:t>Strategic</a:t>
            </a:r>
            <a:r>
              <a:rPr lang="en-US" sz="3600" i="1" spc="-40" dirty="0">
                <a:solidFill>
                  <a:srgbClr val="0000CC"/>
                </a:solidFill>
              </a:rPr>
              <a:t> </a:t>
            </a:r>
            <a:r>
              <a:rPr lang="en-US" sz="3600" i="1" spc="-5" dirty="0">
                <a:solidFill>
                  <a:srgbClr val="0000CC"/>
                </a:solidFill>
              </a:rPr>
              <a:t>Leadership</a:t>
            </a:r>
            <a:r>
              <a:rPr lang="en-US" sz="3600" spc="-5" dirty="0">
                <a:solidFill>
                  <a:srgbClr val="0000CC"/>
                </a:solidFill>
              </a:rPr>
              <a:t>)</a:t>
            </a:r>
            <a:r>
              <a:rPr lang="id-ID" sz="3600" spc="-5" dirty="0">
                <a:solidFill>
                  <a:srgbClr val="0000CC"/>
                </a:solidFill>
              </a:rPr>
              <a:t> dengan atribut2:</a:t>
            </a:r>
            <a:endParaRPr lang="id-ID" sz="3600" dirty="0">
              <a:solidFill>
                <a:srgbClr val="0000CC"/>
              </a:solidFill>
            </a:endParaRPr>
          </a:p>
        </p:txBody>
      </p:sp>
      <p:sp>
        <p:nvSpPr>
          <p:cNvPr id="41987" name="Content Placeholder 2">
            <a:extLst>
              <a:ext uri="{FF2B5EF4-FFF2-40B4-BE49-F238E27FC236}">
                <a16:creationId xmlns:a16="http://schemas.microsoft.com/office/drawing/2014/main" id="{00F0DA42-3AF9-45D8-8EEF-5716D13FD702}"/>
              </a:ext>
            </a:extLst>
          </p:cNvPr>
          <p:cNvSpPr>
            <a:spLocks noGrp="1"/>
          </p:cNvSpPr>
          <p:nvPr>
            <p:ph idx="1"/>
          </p:nvPr>
        </p:nvSpPr>
        <p:spPr>
          <a:xfrm>
            <a:off x="228600" y="2362200"/>
            <a:ext cx="8915400" cy="4206875"/>
          </a:xfrm>
        </p:spPr>
        <p:txBody>
          <a:bodyPr/>
          <a:lstStyle/>
          <a:p>
            <a:pPr marL="355600">
              <a:spcBef>
                <a:spcPts val="100"/>
              </a:spcBef>
              <a:buClr>
                <a:srgbClr val="FF6633"/>
              </a:buClr>
              <a:tabLst>
                <a:tab pos="430213" algn="l"/>
                <a:tab pos="431800" algn="l"/>
              </a:tabLst>
            </a:pPr>
            <a:r>
              <a:rPr lang="id-ID" altLang="id-ID" sz="2400">
                <a:solidFill>
                  <a:srgbClr val="7030A0"/>
                </a:solidFill>
                <a:latin typeface="Arial Rounded MT Bold" panose="020F0704030504030204" pitchFamily="34" charset="0"/>
                <a:ea typeface="Arial Rounded MT Bold" panose="020F0704030504030204" pitchFamily="34" charset="0"/>
                <a:cs typeface="Arial Rounded MT Bold" panose="020F0704030504030204" pitchFamily="34" charset="0"/>
              </a:rPr>
              <a:t>Memiliki visi, berbicara jelas, tegas dan meyakinkan,  konsisten.</a:t>
            </a:r>
          </a:p>
          <a:p>
            <a:pPr marL="355600">
              <a:spcBef>
                <a:spcPts val="475"/>
              </a:spcBef>
              <a:buClr>
                <a:srgbClr val="FF6633"/>
              </a:buClr>
              <a:tabLst>
                <a:tab pos="430213" algn="l"/>
                <a:tab pos="431800" algn="l"/>
              </a:tabLst>
            </a:pPr>
            <a:r>
              <a:rPr lang="id-ID" altLang="id-ID" sz="2400">
                <a:solidFill>
                  <a:srgbClr val="7030A0"/>
                </a:solidFill>
                <a:latin typeface="Arial Rounded MT Bold" panose="020F0704030504030204" pitchFamily="34" charset="0"/>
                <a:ea typeface="Arial Rounded MT Bold" panose="020F0704030504030204" pitchFamily="34" charset="0"/>
                <a:cs typeface="Arial Rounded MT Bold" panose="020F0704030504030204" pitchFamily="34" charset="0"/>
              </a:rPr>
              <a:t>Menunjukkan kepemimpinan sbg </a:t>
            </a:r>
            <a:r>
              <a:rPr lang="id-ID" altLang="id-ID" sz="2400" i="1">
                <a:solidFill>
                  <a:srgbClr val="7030A0"/>
                </a:solidFill>
                <a:latin typeface="Arial Rounded MT Bold" panose="020F0704030504030204" pitchFamily="34" charset="0"/>
                <a:ea typeface="Arial Rounded MT Bold" panose="020F0704030504030204" pitchFamily="34" charset="0"/>
                <a:cs typeface="Arial Rounded MT Bold" panose="020F0704030504030204" pitchFamily="34" charset="0"/>
              </a:rPr>
              <a:t>business model</a:t>
            </a:r>
            <a:endParaRPr lang="id-ID" altLang="id-ID" sz="2400">
              <a:solidFill>
                <a:srgbClr val="7030A0"/>
              </a:solidFill>
              <a:latin typeface="Arial Rounded MT Bold" panose="020F0704030504030204" pitchFamily="34" charset="0"/>
              <a:ea typeface="Arial Rounded MT Bold" panose="020F0704030504030204" pitchFamily="34" charset="0"/>
              <a:cs typeface="Arial Rounded MT Bold" panose="020F0704030504030204" pitchFamily="34" charset="0"/>
            </a:endParaRPr>
          </a:p>
          <a:p>
            <a:pPr marL="355600">
              <a:spcBef>
                <a:spcPts val="563"/>
              </a:spcBef>
              <a:buClr>
                <a:srgbClr val="FF6633"/>
              </a:buClr>
              <a:tabLst>
                <a:tab pos="430213" algn="l"/>
                <a:tab pos="431800" algn="l"/>
              </a:tabLst>
            </a:pPr>
            <a:r>
              <a:rPr lang="id-ID" altLang="id-ID" sz="2400">
                <a:solidFill>
                  <a:srgbClr val="7030A0"/>
                </a:solidFill>
                <a:latin typeface="Arial Rounded MT Bold" panose="020F0704030504030204" pitchFamily="34" charset="0"/>
                <a:ea typeface="Arial Rounded MT Bold" panose="020F0704030504030204" pitchFamily="34" charset="0"/>
                <a:cs typeface="Arial Rounded MT Bold" panose="020F0704030504030204" pitchFamily="34" charset="0"/>
              </a:rPr>
              <a:t>Memiliki komitmen</a:t>
            </a:r>
          </a:p>
          <a:p>
            <a:pPr marL="355600">
              <a:spcBef>
                <a:spcPts val="575"/>
              </a:spcBef>
              <a:buClr>
                <a:srgbClr val="FF6633"/>
              </a:buClr>
              <a:tabLst>
                <a:tab pos="430213" algn="l"/>
                <a:tab pos="431800" algn="l"/>
              </a:tabLst>
            </a:pPr>
            <a:r>
              <a:rPr lang="id-ID" altLang="id-ID" sz="2400">
                <a:solidFill>
                  <a:srgbClr val="7030A0"/>
                </a:solidFill>
                <a:latin typeface="Arial Rounded MT Bold" panose="020F0704030504030204" pitchFamily="34" charset="0"/>
                <a:ea typeface="Arial Rounded MT Bold" panose="020F0704030504030204" pitchFamily="34" charset="0"/>
                <a:cs typeface="Arial Rounded MT Bold" panose="020F0704030504030204" pitchFamily="34" charset="0"/>
              </a:rPr>
              <a:t>Menguasai informasi</a:t>
            </a:r>
          </a:p>
          <a:p>
            <a:pPr marL="355600">
              <a:spcBef>
                <a:spcPts val="575"/>
              </a:spcBef>
              <a:buClr>
                <a:srgbClr val="FF6633"/>
              </a:buClr>
              <a:tabLst>
                <a:tab pos="430213" algn="l"/>
                <a:tab pos="431800" algn="l"/>
              </a:tabLst>
            </a:pPr>
            <a:r>
              <a:rPr lang="id-ID" altLang="id-ID" sz="2400">
                <a:solidFill>
                  <a:srgbClr val="7030A0"/>
                </a:solidFill>
                <a:latin typeface="Arial Rounded MT Bold" panose="020F0704030504030204" pitchFamily="34" charset="0"/>
                <a:ea typeface="Arial Rounded MT Bold" panose="020F0704030504030204" pitchFamily="34" charset="0"/>
                <a:cs typeface="Arial Rounded MT Bold" panose="020F0704030504030204" pitchFamily="34" charset="0"/>
              </a:rPr>
              <a:t>Mendelegasikan untuk pemberdayaan</a:t>
            </a:r>
          </a:p>
          <a:p>
            <a:pPr marL="355600">
              <a:spcBef>
                <a:spcPts val="575"/>
              </a:spcBef>
              <a:buClr>
                <a:srgbClr val="FF6633"/>
              </a:buClr>
              <a:tabLst>
                <a:tab pos="430213" algn="l"/>
                <a:tab pos="431800" algn="l"/>
              </a:tabLst>
            </a:pPr>
            <a:r>
              <a:rPr lang="id-ID" altLang="id-ID" sz="2400">
                <a:solidFill>
                  <a:srgbClr val="7030A0"/>
                </a:solidFill>
                <a:latin typeface="Arial Rounded MT Bold" panose="020F0704030504030204" pitchFamily="34" charset="0"/>
                <a:ea typeface="Arial Rounded MT Bold" panose="020F0704030504030204" pitchFamily="34" charset="0"/>
                <a:cs typeface="Arial Rounded MT Bold" panose="020F0704030504030204" pitchFamily="34" charset="0"/>
              </a:rPr>
              <a:t>Menggunakan kekuasaannya dengan bijaksana</a:t>
            </a:r>
          </a:p>
          <a:p>
            <a:pPr marL="355600">
              <a:spcBef>
                <a:spcPts val="575"/>
              </a:spcBef>
              <a:buClr>
                <a:srgbClr val="FF6633"/>
              </a:buClr>
              <a:tabLst>
                <a:tab pos="430213" algn="l"/>
                <a:tab pos="431800" algn="l"/>
              </a:tabLst>
            </a:pPr>
            <a:r>
              <a:rPr lang="id-ID" altLang="id-ID" sz="2400">
                <a:solidFill>
                  <a:srgbClr val="7030A0"/>
                </a:solidFill>
                <a:latin typeface="Arial Rounded MT Bold" panose="020F0704030504030204" pitchFamily="34" charset="0"/>
                <a:ea typeface="Arial Rounded MT Bold" panose="020F0704030504030204" pitchFamily="34" charset="0"/>
                <a:cs typeface="Arial Rounded MT Bold" panose="020F0704030504030204" pitchFamily="34" charset="0"/>
              </a:rPr>
              <a:t>Tinggi dalam Emotional intelligence: self-awareness,  self-regulation, motivation, empathy, social skills</a:t>
            </a:r>
          </a:p>
          <a:p>
            <a:pPr marL="355600">
              <a:buFont typeface="Arial" panose="020B0604020202020204" pitchFamily="34" charset="0"/>
              <a:buNone/>
              <a:tabLst>
                <a:tab pos="430213" algn="l"/>
                <a:tab pos="431800" algn="l"/>
              </a:tabLst>
            </a:pPr>
            <a:endParaRPr lang="id-ID" altLang="id-ID"/>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DC835673-678F-4CCA-BC6D-A0444B23FE16}"/>
              </a:ext>
            </a:extLst>
          </p:cNvPr>
          <p:cNvSpPr>
            <a:spLocks noGrp="1"/>
          </p:cNvSpPr>
          <p:nvPr>
            <p:ph type="title"/>
          </p:nvPr>
        </p:nvSpPr>
        <p:spPr>
          <a:xfrm>
            <a:off x="0" y="685800"/>
            <a:ext cx="9144000" cy="1143000"/>
          </a:xfrm>
        </p:spPr>
        <p:txBody>
          <a:bodyPr/>
          <a:lstStyle/>
          <a:p>
            <a:pPr marL="45720">
              <a:lnSpc>
                <a:spcPts val="3585"/>
              </a:lnSpc>
              <a:defRPr/>
            </a:pPr>
            <a:r>
              <a:rPr lang="id-ID" altLang="id-ID" sz="3800" b="1" dirty="0">
                <a:solidFill>
                  <a:schemeClr val="accent6">
                    <a:lumMod val="50000"/>
                  </a:schemeClr>
                </a:solidFill>
              </a:rPr>
              <a:t>EMPAT PILAR STRATEGI</a:t>
            </a:r>
            <a:br>
              <a:rPr lang="id-ID" altLang="id-ID" sz="3800" dirty="0"/>
            </a:br>
            <a:br>
              <a:rPr lang="id-ID" altLang="id-ID" sz="3800" dirty="0"/>
            </a:br>
            <a:r>
              <a:rPr lang="id-ID" sz="2800" dirty="0">
                <a:solidFill>
                  <a:srgbClr val="0000CC"/>
                </a:solidFill>
                <a:latin typeface="Arial"/>
                <a:cs typeface="Arial"/>
              </a:rPr>
              <a:t>Untuk </a:t>
            </a:r>
            <a:r>
              <a:rPr lang="id-ID" sz="2800" spc="-5" dirty="0">
                <a:solidFill>
                  <a:srgbClr val="0000CC"/>
                </a:solidFill>
                <a:latin typeface="Arial"/>
                <a:cs typeface="Arial"/>
              </a:rPr>
              <a:t>membangun </a:t>
            </a:r>
            <a:r>
              <a:rPr lang="id-ID" sz="2800" dirty="0">
                <a:solidFill>
                  <a:srgbClr val="0000CC"/>
                </a:solidFill>
                <a:latin typeface="Arial"/>
                <a:cs typeface="Arial"/>
              </a:rPr>
              <a:t>dan</a:t>
            </a:r>
            <a:r>
              <a:rPr lang="id-ID" sz="2800" spc="-75" dirty="0">
                <a:solidFill>
                  <a:srgbClr val="0000CC"/>
                </a:solidFill>
                <a:latin typeface="Arial"/>
                <a:cs typeface="Arial"/>
              </a:rPr>
              <a:t> </a:t>
            </a:r>
            <a:r>
              <a:rPr lang="id-ID" sz="2800" spc="-5" dirty="0">
                <a:solidFill>
                  <a:srgbClr val="0000CC"/>
                </a:solidFill>
                <a:latin typeface="Arial"/>
                <a:cs typeface="Arial"/>
              </a:rPr>
              <a:t>mempertahankan</a:t>
            </a:r>
            <a:br>
              <a:rPr lang="id-ID" sz="2800" dirty="0">
                <a:solidFill>
                  <a:srgbClr val="0000CC"/>
                </a:solidFill>
                <a:latin typeface="Arial"/>
                <a:cs typeface="Arial"/>
              </a:rPr>
            </a:br>
            <a:r>
              <a:rPr lang="id-ID" sz="2800" dirty="0">
                <a:solidFill>
                  <a:srgbClr val="0000CC"/>
                </a:solidFill>
                <a:latin typeface="Arial"/>
                <a:cs typeface="Arial"/>
              </a:rPr>
              <a:t>keunggulan </a:t>
            </a:r>
            <a:r>
              <a:rPr lang="id-ID" sz="2800" spc="-5" dirty="0">
                <a:solidFill>
                  <a:srgbClr val="0000CC"/>
                </a:solidFill>
                <a:latin typeface="Arial"/>
                <a:cs typeface="Arial"/>
              </a:rPr>
              <a:t>kompetitif perusahaan</a:t>
            </a:r>
            <a:r>
              <a:rPr lang="id-ID" sz="2800" spc="-114" dirty="0">
                <a:solidFill>
                  <a:srgbClr val="0000CC"/>
                </a:solidFill>
                <a:latin typeface="Arial"/>
                <a:cs typeface="Arial"/>
              </a:rPr>
              <a:t> </a:t>
            </a:r>
            <a:r>
              <a:rPr lang="id-ID" sz="2800" dirty="0">
                <a:solidFill>
                  <a:srgbClr val="0000CC"/>
                </a:solidFill>
                <a:latin typeface="Arial"/>
                <a:cs typeface="Arial"/>
              </a:rPr>
              <a:t>harus </a:t>
            </a:r>
            <a:r>
              <a:rPr lang="id-ID" sz="2800" spc="-5" dirty="0">
                <a:solidFill>
                  <a:srgbClr val="0000CC"/>
                </a:solidFill>
                <a:latin typeface="Arial"/>
                <a:cs typeface="Arial"/>
              </a:rPr>
              <a:t>unggul</a:t>
            </a:r>
            <a:r>
              <a:rPr lang="id-ID" sz="2800" spc="-30" dirty="0">
                <a:solidFill>
                  <a:srgbClr val="0000CC"/>
                </a:solidFill>
                <a:latin typeface="Arial"/>
                <a:cs typeface="Arial"/>
              </a:rPr>
              <a:t> </a:t>
            </a:r>
            <a:r>
              <a:rPr lang="id-ID" sz="2800" spc="-5" dirty="0">
                <a:solidFill>
                  <a:srgbClr val="0000CC"/>
                </a:solidFill>
                <a:latin typeface="Arial"/>
                <a:cs typeface="Arial"/>
              </a:rPr>
              <a:t>dalam: </a:t>
            </a:r>
            <a:endParaRPr lang="en-US" altLang="id-ID" sz="2800" dirty="0">
              <a:solidFill>
                <a:srgbClr val="0000CC"/>
              </a:solidFill>
            </a:endParaRPr>
          </a:p>
        </p:txBody>
      </p:sp>
      <p:sp>
        <p:nvSpPr>
          <p:cNvPr id="43011" name="Rectangle 3">
            <a:extLst>
              <a:ext uri="{FF2B5EF4-FFF2-40B4-BE49-F238E27FC236}">
                <a16:creationId xmlns:a16="http://schemas.microsoft.com/office/drawing/2014/main" id="{797E2296-991E-47DA-8CCA-171B09A6027E}"/>
              </a:ext>
            </a:extLst>
          </p:cNvPr>
          <p:cNvSpPr>
            <a:spLocks noGrp="1"/>
          </p:cNvSpPr>
          <p:nvPr>
            <p:ph idx="1"/>
          </p:nvPr>
        </p:nvSpPr>
        <p:spPr>
          <a:xfrm>
            <a:off x="0" y="2216150"/>
            <a:ext cx="9144000" cy="4648200"/>
          </a:xfrm>
        </p:spPr>
        <p:txBody>
          <a:bodyPr/>
          <a:lstStyle/>
          <a:p>
            <a:pPr marL="1100138" indent="-469900">
              <a:lnSpc>
                <a:spcPct val="110000"/>
              </a:lnSpc>
              <a:buClr>
                <a:srgbClr val="A40020"/>
              </a:buClr>
              <a:buFont typeface="Arial Rounded MT Bold" panose="020F0704030504030204" pitchFamily="34" charset="0"/>
              <a:buChar char="•"/>
              <a:tabLst>
                <a:tab pos="1100138" algn="l"/>
              </a:tabLst>
            </a:pPr>
            <a:r>
              <a:rPr lang="id-ID" altLang="id-ID" sz="3600">
                <a:solidFill>
                  <a:srgbClr val="0033CC"/>
                </a:solidFill>
                <a:latin typeface="Book Antiqua" panose="02040602050305030304" pitchFamily="18" charset="0"/>
                <a:ea typeface="Book Antiqua" panose="02040602050305030304" pitchFamily="18" charset="0"/>
                <a:cs typeface="Book Antiqua" panose="02040602050305030304" pitchFamily="18" charset="0"/>
              </a:rPr>
              <a:t>Efisiensi</a:t>
            </a:r>
            <a:endParaRPr lang="id-ID" altLang="id-ID" sz="3600">
              <a:latin typeface="Book Antiqua" panose="02040602050305030304" pitchFamily="18" charset="0"/>
              <a:ea typeface="Book Antiqua" panose="02040602050305030304" pitchFamily="18" charset="0"/>
              <a:cs typeface="Book Antiqua" panose="02040602050305030304" pitchFamily="18" charset="0"/>
            </a:endParaRPr>
          </a:p>
          <a:p>
            <a:pPr marL="1100138" indent="-469900">
              <a:lnSpc>
                <a:spcPct val="110000"/>
              </a:lnSpc>
              <a:buClr>
                <a:srgbClr val="A40020"/>
              </a:buClr>
              <a:tabLst>
                <a:tab pos="1100138" algn="l"/>
              </a:tabLst>
            </a:pPr>
            <a:r>
              <a:rPr lang="id-ID" altLang="id-ID" sz="3600">
                <a:solidFill>
                  <a:srgbClr val="0033CC"/>
                </a:solidFill>
                <a:latin typeface="Book Antiqua" panose="02040602050305030304" pitchFamily="18" charset="0"/>
                <a:ea typeface="Book Antiqua" panose="02040602050305030304" pitchFamily="18" charset="0"/>
                <a:cs typeface="Book Antiqua" panose="02040602050305030304" pitchFamily="18" charset="0"/>
              </a:rPr>
              <a:t>Kualitas</a:t>
            </a:r>
            <a:endParaRPr lang="id-ID" altLang="id-ID" sz="3600">
              <a:latin typeface="Book Antiqua" panose="02040602050305030304" pitchFamily="18" charset="0"/>
              <a:ea typeface="Book Antiqua" panose="02040602050305030304" pitchFamily="18" charset="0"/>
              <a:cs typeface="Book Antiqua" panose="02040602050305030304" pitchFamily="18" charset="0"/>
            </a:endParaRPr>
          </a:p>
          <a:p>
            <a:pPr marL="1100138" indent="-469900">
              <a:lnSpc>
                <a:spcPct val="110000"/>
              </a:lnSpc>
              <a:buClr>
                <a:srgbClr val="A40020"/>
              </a:buClr>
              <a:tabLst>
                <a:tab pos="1100138" algn="l"/>
              </a:tabLst>
            </a:pPr>
            <a:r>
              <a:rPr lang="id-ID" altLang="id-ID" sz="3600">
                <a:solidFill>
                  <a:srgbClr val="0033CC"/>
                </a:solidFill>
                <a:latin typeface="Book Antiqua" panose="02040602050305030304" pitchFamily="18" charset="0"/>
                <a:ea typeface="Book Antiqua" panose="02040602050305030304" pitchFamily="18" charset="0"/>
                <a:cs typeface="Book Antiqua" panose="02040602050305030304" pitchFamily="18" charset="0"/>
              </a:rPr>
              <a:t>Inovasi</a:t>
            </a:r>
            <a:endParaRPr lang="id-ID" altLang="id-ID" sz="3600">
              <a:latin typeface="Book Antiqua" panose="02040602050305030304" pitchFamily="18" charset="0"/>
              <a:ea typeface="Book Antiqua" panose="02040602050305030304" pitchFamily="18" charset="0"/>
              <a:cs typeface="Book Antiqua" panose="02040602050305030304" pitchFamily="18" charset="0"/>
            </a:endParaRPr>
          </a:p>
          <a:p>
            <a:pPr marL="1100138" indent="-469900">
              <a:lnSpc>
                <a:spcPct val="110000"/>
              </a:lnSpc>
              <a:buClr>
                <a:srgbClr val="A40020"/>
              </a:buClr>
              <a:tabLst>
                <a:tab pos="1100138" algn="l"/>
              </a:tabLst>
            </a:pPr>
            <a:r>
              <a:rPr lang="id-ID" altLang="id-ID" sz="3600">
                <a:solidFill>
                  <a:srgbClr val="0033CC"/>
                </a:solidFill>
                <a:latin typeface="Book Antiqua" panose="02040602050305030304" pitchFamily="18" charset="0"/>
                <a:ea typeface="Book Antiqua" panose="02040602050305030304" pitchFamily="18" charset="0"/>
                <a:cs typeface="Book Antiqua" panose="02040602050305030304" pitchFamily="18" charset="0"/>
              </a:rPr>
              <a:t>Respons thd. pelanggan</a:t>
            </a:r>
            <a:endParaRPr lang="id-ID" altLang="id-ID" sz="3600">
              <a:latin typeface="Book Antiqua" panose="02040602050305030304" pitchFamily="18" charset="0"/>
              <a:ea typeface="Book Antiqua" panose="02040602050305030304" pitchFamily="18" charset="0"/>
              <a:cs typeface="Book Antiqua" panose="02040602050305030304" pitchFamily="18" charset="0"/>
            </a:endParaRPr>
          </a:p>
          <a:p>
            <a:pPr marL="1100138" indent="-469900" algn="ctr">
              <a:lnSpc>
                <a:spcPct val="110000"/>
              </a:lnSpc>
              <a:spcBef>
                <a:spcPts val="988"/>
              </a:spcBef>
              <a:tabLst>
                <a:tab pos="1100138" algn="l"/>
              </a:tabLst>
            </a:pPr>
            <a:r>
              <a:rPr lang="id-ID" altLang="id-ID" sz="2400">
                <a:solidFill>
                  <a:srgbClr val="005A57"/>
                </a:solidFill>
                <a:cs typeface="Calibri" panose="020F0502020204030204" pitchFamily="34" charset="0"/>
              </a:rPr>
              <a:t>Keempat keunggulan ini merupakan </a:t>
            </a:r>
            <a:r>
              <a:rPr lang="id-ID" altLang="id-ID" sz="2400" i="1">
                <a:solidFill>
                  <a:srgbClr val="005A57"/>
                </a:solidFill>
                <a:cs typeface="Calibri" panose="020F0502020204030204" pitchFamily="34" charset="0"/>
              </a:rPr>
              <a:t>“</a:t>
            </a:r>
            <a:r>
              <a:rPr lang="id-ID" altLang="id-ID" sz="2400" i="1">
                <a:solidFill>
                  <a:srgbClr val="FF0000"/>
                </a:solidFill>
                <a:cs typeface="Calibri" panose="020F0502020204030204" pitchFamily="34" charset="0"/>
              </a:rPr>
              <a:t>the  Building Blocks of Competitive Advantage</a:t>
            </a:r>
            <a:r>
              <a:rPr lang="id-ID" altLang="id-ID" sz="2400" i="1">
                <a:solidFill>
                  <a:srgbClr val="005A57"/>
                </a:solidFill>
                <a:cs typeface="Calibri" panose="020F0502020204030204" pitchFamily="34" charset="0"/>
              </a:rPr>
              <a:t>”  </a:t>
            </a:r>
            <a:r>
              <a:rPr lang="id-ID" altLang="id-ID" sz="2400">
                <a:solidFill>
                  <a:srgbClr val="005A57"/>
                </a:solidFill>
                <a:cs typeface="Calibri" panose="020F0502020204030204" pitchFamily="34" charset="0"/>
              </a:rPr>
              <a:t>untuk mengembangkan </a:t>
            </a:r>
            <a:r>
              <a:rPr lang="id-ID" altLang="id-ID" sz="2400" i="1">
                <a:cs typeface="Calibri" panose="020F0502020204030204" pitchFamily="34" charset="0"/>
              </a:rPr>
              <a:t>distinctive  competencies </a:t>
            </a:r>
            <a:r>
              <a:rPr lang="id-ID" altLang="id-ID" sz="2400">
                <a:cs typeface="Calibri" panose="020F0502020204030204" pitchFamily="34" charset="0"/>
              </a:rPr>
              <a:t>dan kinerja yg superior untuk  mencapai keunggulan kompetitif.</a:t>
            </a:r>
          </a:p>
          <a:p>
            <a:pPr marL="1100138" indent="-469900" eaLnBrk="1" hangingPunct="1">
              <a:tabLst>
                <a:tab pos="1100138" algn="l"/>
              </a:tabLst>
            </a:pPr>
            <a:endParaRPr lang="en-US" altLang="id-ID"/>
          </a:p>
        </p:txBody>
      </p:sp>
    </p:spTree>
  </p:cSld>
  <p:clrMapOvr>
    <a:masterClrMapping/>
  </p:clrMapOvr>
  <p:transition>
    <p:zoom/>
  </p:transition>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3787</TotalTime>
  <Words>1670</Words>
  <Application>Microsoft Office PowerPoint</Application>
  <PresentationFormat>On-screen Show (4:3)</PresentationFormat>
  <Paragraphs>175</Paragraphs>
  <Slides>23</Slides>
  <Notes>4</Notes>
  <HiddenSlides>0</HiddenSlides>
  <MMClips>0</MMClips>
  <ScaleCrop>false</ScaleCrop>
  <HeadingPairs>
    <vt:vector size="6" baseType="variant">
      <vt:variant>
        <vt:lpstr>Fonts Used</vt:lpstr>
      </vt:variant>
      <vt:variant>
        <vt:i4>13</vt:i4>
      </vt:variant>
      <vt:variant>
        <vt:lpstr>Theme</vt:lpstr>
      </vt:variant>
      <vt:variant>
        <vt:i4>2</vt:i4>
      </vt:variant>
      <vt:variant>
        <vt:lpstr>Slide Titles</vt:lpstr>
      </vt:variant>
      <vt:variant>
        <vt:i4>23</vt:i4>
      </vt:variant>
    </vt:vector>
  </HeadingPairs>
  <TitlesOfParts>
    <vt:vector size="38" baseType="lpstr">
      <vt:lpstr>Arial</vt:lpstr>
      <vt:lpstr>Arial Rounded MT Bold</vt:lpstr>
      <vt:lpstr>Bodoni MT Black</vt:lpstr>
      <vt:lpstr>Book Antiqua</vt:lpstr>
      <vt:lpstr>Calibri</vt:lpstr>
      <vt:lpstr>Lucida Sans</vt:lpstr>
      <vt:lpstr>Open Sans</vt:lpstr>
      <vt:lpstr>StarSymbol</vt:lpstr>
      <vt:lpstr>Tahoma</vt:lpstr>
      <vt:lpstr>Times New Roman</vt:lpstr>
      <vt:lpstr>Wingdings</vt:lpstr>
      <vt:lpstr>Wingdings 2</vt:lpstr>
      <vt:lpstr>Wingdings 3</vt:lpstr>
      <vt:lpstr>Office Theme</vt:lpstr>
      <vt:lpstr>Apex</vt:lpstr>
      <vt:lpstr>PowerPoint Presentation</vt:lpstr>
      <vt:lpstr>Mengenal  Lingkungan Eksternal (OT)  dan Internal (SW)</vt:lpstr>
      <vt:lpstr>Mengkaji Lingkungan Eksternal </vt:lpstr>
      <vt:lpstr>PowerPoint Presentation</vt:lpstr>
      <vt:lpstr>ANALISIS SWOT (Strength, Weakness, Opportunity and Threat) </vt:lpstr>
      <vt:lpstr>Pimpinan/pengurus organisasi dalam proses manajemen strategik</vt:lpstr>
      <vt:lpstr>PowerPoint Presentation</vt:lpstr>
      <vt:lpstr>PowerPoint Presentation</vt:lpstr>
      <vt:lpstr>Mekanisme Pengawasan Pengurus Perusahaan (2)</vt:lpstr>
      <vt:lpstr>PowerPoint Presentation</vt:lpstr>
      <vt:lpstr>PowerPoint Presentation</vt:lpstr>
      <vt:lpstr>Stock-Based Compensation (SBC) (1) </vt:lpstr>
      <vt:lpstr>Stock-Based Compensation (SBC) (2) </vt:lpstr>
      <vt:lpstr>Corporate Takeovers</vt:lpstr>
      <vt:lpstr>Leveraged Buyout (LBO)</vt:lpstr>
      <vt:lpstr>Penerapan Strategi </vt:lpstr>
      <vt:lpstr>Implementasi Strategi</vt:lpstr>
      <vt:lpstr>Strategi yang direncanakan  &amp; Strategi yang muncul kemudian</vt:lpstr>
      <vt:lpstr>PowerPoint Presentation</vt:lpstr>
      <vt:lpstr>Strategic Decision Making</vt:lpstr>
      <vt:lpstr> Pengendalian   Umpan balik  (The Feedback Loop) </vt:lpstr>
      <vt:lpstr>Agar Implementasi Rencana Strategi berhasil  diperlukan kepemimpinan Strategik (Strategic Leadership) dengan atribut2:</vt:lpstr>
      <vt:lpstr>EMPAT PILAR STRATEGI  Untuk membangun dan mempertahankan keunggulan kompetitif perusahaan harus unggul dalam: </vt:lpstr>
    </vt:vector>
  </TitlesOfParts>
  <Company>Grace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Strategic Management</dc:title>
  <dc:creator>MM-UKRIDA;Prof Rudy C Tarumingkeng</dc:creator>
  <cp:lastModifiedBy>Rudy Tarumingkeng</cp:lastModifiedBy>
  <cp:revision>161</cp:revision>
  <cp:lastPrinted>2004-07-13T17:12:13Z</cp:lastPrinted>
  <dcterms:created xsi:type="dcterms:W3CDTF">2003-01-14T19:51:47Z</dcterms:created>
  <dcterms:modified xsi:type="dcterms:W3CDTF">2023-08-24T03:47:01Z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3</vt:i4>
  </property>
  <property fmtid="{D5CDD505-2E9C-101B-9397-08002B2CF9AE}" pid="3" name="LCID">
    <vt:i4>1033</vt:i4>
  </property>
</Properties>
</file>